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Россия: сердце страны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Москва, промышленные центры, древние города и дороги, связывающие регионы Европы и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состав региона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находится в середине Европейской части России и не имеет выхода к морю. Обычно в её состав относят Центральный и Центрально-Чернозёмный районы. Важные города: Москва, Смоленск, Тверь, Ярославль, Владимир, Кострома, Тула, Рязань, Воронеж, Курск, Белгород. Через регион проходят крупные транспортные пути.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Центральной России
</a:t>
            </a:r>
            <a:endParaRPr lang="en-US" sz="295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 основном равнинный: встречаются моренные холмы, а на севере заметны ледниковые формы. На юге рельеф более возвышенный, поэтому меняются ландшафты и условия для хозяйства.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 континентальный: зимы холодные, лето тёплое, а осадки в целом распределяются достаточно равномерно в течение года. Это помогает сочетать разные виды сельского хозяйства и лесопользование.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— Волга, Ока, Днепр, Дон и их притоки. Они обеспечивают водой население, промышленность и сельское хозяйство, а также поддерживают жизнь вдоль своих берегов и транспортное сообщение.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Центральной России по численности населения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заметно опережает остальные города: её население примерно в 6–26 раз больше, чем у лидеров следующего уровня.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численности показывает, что столица концентрирует управление, работу и услуги, становясь центром трудовых и образовательных потоков.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официальные данные о численности населения городов (значения приведены как «оценочные» по условию).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главный центр региона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Столица: управление, наука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выполняет столичные и управленческие функции, а также становится центром науки и образования. Здесь расположены ключевые органы власти, крупные университеты, музеи и театры, задающие культурный ритм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символ региона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активно работает как транспортный узел, связывающий разные направления. Его символами обычно называют Кремль и Красную площадь: они подчёркивают роль Москвы как политического и экономического ядра Центральной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159" y="1406675"/>
            <a:ext cx="435043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хозяйство регионов Центральной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 разными природными условиями дают разные возможности: леса поддерживают деревообработку, почвы — земледелие, а плотные территории — сервисы и наукоёмкие отрасли.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специализация хозяйства следует за природной «основой» территории: почвы усиливают растениеводство, леса — работу с древесным сырьём, а центр — развитие человеческих ресурсов.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природно-хозяйственным особенностям районов Центральной России (учебные атласы и региональные характеристики).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 городах и городских агломерациях. Такая форма расселения связана с работой в промышленности, образовании, медицине и сфере услуг.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агломерация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магнит для жителей — Московская агломерация. Отсюда идут сильные трудовые и учебные связи: люди каждый день или регулярно перемещаются между работой и домом.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городов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развита сеть городов и посёлков, поэтому населённые пункты расположены относительно близко друг к другу. Это снижает «расстояние» до школ, больниц и предприятий.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между областями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Центральной России активно связаны железными дорогами, автотрассами и маршрутом общественного транспорта. Это поддерживает экономику и помогает людям находить работу и возможности учёбы.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экономика Центральной России
</a:t>
            </a:r>
            <a:endParaRPr lang="en-US" sz="252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развития: положение, люди, транспорт и наука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Центральной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развиты машиностроение и приборостроение, химическая, лёгкая и пищевая промышленность. Благодаря этому здесь производят разные товары — от техники до продукции для повседневного потребления.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Выпускаются автомобили, станки и электроника, а также текстиль и строительные материалы. Это поддерживает и внутренний рынок, и рабочие места в городах, где стоят крупные заводы.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узлы сформировались в Москве, Туле, Ярославле, Владимире, Воронеже и Курске. Наличие предприятий рядом с транспортными путями помогает доставлять сырьё и готовую продукцию.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Центральной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значимы не только заводы, но и сервисы: управление, образование и транспорт, связывающие регион с остальными частями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 промышленности подчёркивает роль Центральной России как «хозяйственного центра», где производят и организуют работу, а не только добывают ресурсы.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учебная схема структуры хозяйства (точные доли по данным зависят от методики и года).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чернозёмы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Центральной России выделяется плодородными чернозёмами: они содержат много питательных веществ и хорошо удерживают влагу. Поэтому почвы подходят для культур, требовательных к плодородию.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выращивают пшеницу, сахарную свёклу, подсолнечник, картофель и овощи. Урожайность поддерживается сочетанием тёплого сезона и богатых почв, которые работают «как природная кладовая».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молочное и мясное животноводство. С полей получают корма, а сельхозпредприятия используют их для содержания крупного рогатого скота и производства продукции.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северной лесной зоной на юге выше урожайность и разнообразнее набор культур. Климат мягче, а почвы плодороднее, поэтому растениям проще расти и созревать в срок.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Владимир: каменные храмы и «времена Древней Руси»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Владимире легко представить, как выглядела Русь много веков назад: белокаменные соборы и строгие линии храмов напоминают о древних традициях. В центре города сохраняются ансамбли, где рядом ощущаются история и мастерство зодчих. Этот образ хорошо подходит для иллюстраций с храмом крупным планом.
</a:t>
            </a:r>
            <a:endParaRPr lang="en-US" sz="1071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Суздаль: монастырские стены и тишина старых улиц
</a:t>
            </a:r>
            <a:pPr algn="l" indent="0" marL="0">
              <a:lnSpc>
                <a:spcPct val="115000"/>
              </a:lnSpc>
              <a:buNone/>
            </a:pPr>
            <a:r>
              <a:rPr lang="en-US" sz="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впечатляет атмосферой спокойствия: монастыри словно держат город в «исторических объятиях», а старинная застройка делает прогулку похожей на путешествие во времени. Узкие улицы и купола создают узнаваемый силуэт. Для картинки подойдут виды монастыря и фрагменты старой улицы.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Ярославль: древние здания и богатая городская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известен тем, что его исторический центр сохранил характерные черты старого города. Там заметны древние храмы, традиционные элементы архитектуры и продуманная планировка. Эта среда помогает показать, как город становился центром культуры и ремёсел. Отлично подходит изображение старой улицы рядом с храмом.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Кострома и Сергиев Посад: культурные центры с сильным духовным «сердцем»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Кострома показывает, как развивались городские ансамбли, где храмовые доминанты сочетаются с жилой застройкой. Сергиев Посад ассоциируется прежде всего с монастырями и паломнической традицией. Вместе эти города помогают понять, как духовная архитектура отражала жизнь общества. Для иллюстрации подойдут виды монастырей и белокаменных храмов.
</a:t>
            </a:r>
            <a:endParaRPr lang="en-US" sz="957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 Золотого кольца: что увидеть и чем запомнятся
</a:t>
            </a:r>
            <a:endParaRPr lang="en-US" sz="23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Центральную Россию с севером, югом и Поволжьем. Благодаря этому крупные города получают стабильные перевозки грузов и пассажиров.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 дороги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автомагистралей помогает быстро перемещаться между областными центрами и районами. Это особенно важно для товаров, которые нужно доставлять «вовремя».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и авиационные маршруты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обеспечивают сообщение на больших расстояниях, когда дорога занимает слишком много времени. Москва выполняет ключевую роль в пассажирских и деловых поездках.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по Волге и Оке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перевозки по Волге и Оке дополняют транспорт. Они удобны для грузов и создают дополнительные варианты доставки, особенно при связи с соседними регионами.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положение региона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хозяйственная специализация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работают не по одному, а «в связке»: сырьё дополняется транспортом и рабочей силой, поэтому специализация проявляется в конкретных отраслях и городах.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в схеме имеют компоненты, напрямую дающие сырьё для ключевых производств: чернозёмы, леса, руды и обеспеченность водой и энергией.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качественная схема по курсу экономической географии (без точных статистических значений), без указания процента влияния.
</a:t>
            </a:r>
            <a:endParaRPr lang="en-US" sz="9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4982" y="1531950"/>
            <a:ext cx="2516935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регионы Центральной России и их специализация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географии России (обобщение по специализациям областей).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дополняют друг друга по функциям: часть специализируется на управлении и науке, другие — на производстве, логистике и сельском хозяйстве.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городских функций и отраслей сырьевой, перерабатывающей и аграрной сферы делает регион взаимодополняющим экономическим «каркасом».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Центральная Россия стала ведущим регионом
</a:t>
            </a:r>
            <a:endParaRPr lang="en-US" sz="244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развития, обобщённая по материалам школьных курсов истории и экономической географии.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Центральной России заметно ухудшается качество воздуха: много транспорта и плотная застройка усиливают выбросы. Это отражается на самочувствии жителей и состоянии зелёных насаждений.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испытывают нагрузку из‑за хозяйственной деятельности и сбросов. Чтобы уменьшать загрязнение, нужны очистные сооружения, контроль стоков и регулярные проверки качества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бытовые отходы: их количество растёт вместе с числом жителей и предприятий. Раздельный сбор мусора и переработка помогают снизить объём полигонов и вред для природы.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экосистем помогают лесопарковые зоны, восстановление зелёных территорий и охрана заповедных участков. Там, где действуют национальные парки, важна бережная работа и экологическое просвещение.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севера, центра и юга Центральной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Севернее природные условия более лесистые, поэтому там сильнее «цепочка» от лесных ресурсов к производствам. В центре доминируют городские функции и услуги.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специализация территории складывается из сочетания климата, ресурсов и положения между другими регионами. Поэтому одинаковые отрасли развиваются по-разному.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учебным атласам и описаниям отраслей (условная шкала, без точных процентов).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Центральной России
</a:t>
            </a:r>
            <a:endParaRPr lang="en-US" sz="29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литература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связана с развитием русского языка и литературных традиций. На базе образовательных центров укреплялись школы чтения, письма и культурного общения между городами.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храмы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формировались стили и приёмы каменного строительства и оформления храмов. Эти образы закрепились в городских ансамблях, благодаря чему архитектура стала частью культурной памяти.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ремёсла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развивались центры иконописи и резьбы по дереву. Такие ремёсла сохраняли знания мастеров и делали духовное искусство видимым для людей разных поколений.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Гжель, тульские изделия и «школы» мастерства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поддерживали народные промыслы: гжель, тульские изделия, традиции ярославской школы зодчества. Сегодня это сохраняется в музеях и на исторических улицах.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Россия: почему регион так важен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объединяет выгодное положение, плотное население, богатую историю и сильную экономику. Это управленческое, научное, транспортное и культурное ядро, а природные различия задают разнообразие хозяйства.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2026-05-11T22:58:25Z</dcterms:created>
  <dcterms:modified xsi:type="dcterms:W3CDTF">2026-05-11T22:58:25Z</dcterms:modified>
</cp:coreProperties>
</file>