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наш 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живая система природы, где связаны воздух, вода, суша, организмы и энергия Солнца.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помогает понять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 устроена поверхность Земли и как люди приспосабливаются к разным условиям. Шарообразная планета получает солнечное тепло не одинаково. Поэтому различаются материки, океаны, горы, равнины, реки, моря, пустыни и леса — а вместе с ними и жизнь людей.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третья планета от Солнца. Она обращается вокруг Солнца за 365 суток и 6 часов и вращается вокруг оси примерно за 24 часа.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3-я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своему положению она получает подходящее для жизни количество тепла.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Астрономия, школьный курс (5–6 классы).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шар, но с особенностями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имеет форму, близкую к шару, но у полюсов она немного сплюснута. Эта особенность связана с вращением планеты. Поэтому реальная геометрия Земли чуть отличается от идеального шара.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Полушария и экватор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Земли составляет около 12 742 км, а длина экватора — около 40 075 км. Экватор делит планету на Северное и Южное полушария и служит важной линией для понимания климата.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5 класса. Перечень 6 материков и 4 океанов.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между ними помогают понимать, где находятся крупные участки суши и глубокие водные пространства. Это база для чтения карт и описания природных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состав материков и океанов, легче объяснить различия климата и водных режимов: теплее или холоднее становится из‑за положения относительно океанов и широты.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Материки: большие участки суши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равнины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материке встречаются свои сочетания высот: горные цепи, плоскогорья и более ровные участки. Эти формы рельефа влияют на ветры, дожди и направление рек.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растительность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формируется под влиянием тепла и влаги. Поэтому в одних материках больше лесов, а в других преобладают степи или редкие растения. К этому подстраиваются животные.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условия сухого климата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осадков выпадает мало, появляются пустыни и полупустыни. Растения часто имеют способы экономить воду, а животные активны в наиболее прохладное время суток.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города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дают основу для жизни и хозяйства: по рекам перевозят грузы, из озёр берут воду для нужд, а плодородные земли тянутся вдоль долин. Поэтому города часто растут рядом с водой.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553258"/>
            <a:ext cx="4663800" cy="20369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5 класса.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материков и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различаются по роли в жизни людей, по типу среды и по природным формам, которые там встречаются.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 тесно связаны: природные условия на материках формируются под влиянием океанов и наоборот.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 низменности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это неровности поверхности Земли. К основным формам относят горы, равнины и низменности. Они заметно отличаются высотами и степенью «ровности».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имеют большие высоты и часто резкие перепады высот. Поэтому там иначе распределяются температура и осадки: облака могут задерживаться склонами, а в долинах климат меняется.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выглядят более ровными, а низменности — участками, расположенными обычно ниже окружающей территории. Рельеф влияет на течение рек, образование почв и удобство расселения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суши: реки, озёра, болота и ледники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бывают пресными и солёными, а ледники накапливают пресную воду в твёрдом виде. Со временем ледники могут питать реки и влиять на влажность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водам суши относят реки, озёра, болота, подземные воды и ледники. Река имеет исток, русло, притоки и устье — то есть «путь» воды от начала к концу.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→ она испаряется и возвращается на землю осадками, замыкая цикл.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это слой воздуха, который окружает Землю и образует защитную “подушку” для жизни. В её составе находятся азот, кислород, аргон и углекислый газ, необходимые для процессов на планете.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нижней части атмосферы постоянно происходят явления погоды: формируются облака, возникает ветер и идут осадки. Именно здесь мы наблюдаем дождь, снег и град.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воздуха и влаги связывают атмосферу с водой и сушей. Когда меняется температура или давление, воздух перемещается, а вместе с ним — облака и выпадение осадков.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Землю от сильного космического излучения и помогает удерживать тепло. Благодаря этому температура на поверхности меняется не так резко, как было бы без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газы воздуха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примерный состав воздуха и роль основных газов. Воздух почти не заметен, но его “невидимая” смесь поддерживает дыхание и работу живой природы.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газы занимают крошечные доли, они определяют важнейшие процессы: кислород нужен дыханию, углекислый газ — росту растений, а остальное поддерживает стабильность воздуха.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Земли (школьный курс).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состояние воздуха в конкретный день. Влияют температура, облачность, ветер и осадки — то, что можно измерить или заметить прямо сейчас.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Сезоны: регулярность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климат, смотрят на погоду в течение многих лет. Так становится видно, какие значения температуры и осадков повторяются чаще всего.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климат влияют широта, высота над уровнем моря, близость океана и особенности рельефа. Эти причины меняют, сколько тепла и влаги получает местность.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широтах по-разному
</a:t>
            </a:r>
            <a:pPr algn="l" indent="0" marL="0">
              <a:lnSpc>
                <a:spcPct val="130040"/>
              </a:lnSpc>
              <a:buNone/>
            </a:pPr>
            <a:r>
              <a:rPr lang="en-US" sz="54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экватора обычно теплее, а у полюсов — холоднее, потому что солнечные лучи падают под разными углами. Поэтому меняются степень нагрева и режимы погоды.
</a:t>
            </a:r>
            <a:endParaRPr lang="en-US" sz="11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(общая схема природных зон).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нельзя сводить только к растениям: они включают климат, типы почв и животных. Поэтому смена зон отражает, как меняются тепло и количество влаги.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“пояса” зон от экватора к полюсам: чем меньше тепла и влаги, тем беднее растительный покров и тем суровее условия. Рельеф может смещать границы.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и растительный мир разных природных зон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встречаются ель, сосна, берёза и дуб, а в тенистых местах можно увидеть папоротники. Животные приспосабливаются к смене времен года: кто-то маскируется листвой, а кто-то находит укрытия и пищу в лесной подстилке.
</a:t>
            </a:r>
            <a:endParaRPr lang="en-US" sz="781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тёплого пояса: леса и их жители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растут травы, которые умеют переживать засушливые периоды. Животным здесь важны скорость и скрытность: они перемещаются среди трав, прячутся от жары и используют небольшие источники влаги. Это мир постоянной экономии энергии.
</a:t>
            </a:r>
            <a:endParaRPr lang="en-US" sz="761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жизнь на открытом пространстве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растут виды, способные экономить влагу, например засухоустойчивые растения. В тундре доминируют мхи и лишайники. Животные тоже “выбирают” подходящую стратегию: белый медведь в Арктике, верблюд в пустыне, северный олень в тундре.
</a:t>
            </a:r>
            <a:endParaRPr lang="en-US" sz="738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 тундра: крайние условия, разные решения
</a:t>
            </a:r>
            <a:endParaRPr lang="en-US" sz="11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их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полезных ископаемых не бесконечны, потому что формируются очень долго. Поэтому важно рационально использовать ресурсы и снижать потери при добыче и переработке.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— это природные богатства, которые добывают из земной коры. К ним относятся уголь, нефть, газ, железная руда, соль, песок и глина.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ресурсов получают топливо, строительные материалы и сырьё для промышленности. Они нужны для производства металлов и изготовления множества предметов повседневной жизни.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цепочку: ресурсы → использование → последствия → меры охраны.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глобус — главные помощники географа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в уменьшенном виде и помогает представить её форму и взаимное расположение материков и океанов. Карта изображает поверхность планеты на плоскости, поэтому на ней удобнее изучать детали.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карта: разные способы показывать мир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читать карту, используют масштаб, легенду и стороны горизонта. Это помогает находить материки, океаны, страны, реки, горы и города, сравнивать расстояния и направления.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есть на картах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природоведения.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Земли и их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основные оболочки планеты: твёрдую часть, воду, воздух и область жизни. Главная идея — изменения в одной оболочке отражаются на 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оболочками означают, что природа работает как единая система: климат влияет на воду, вода — на почвы и живые организмы, а жизнь меняет окружающую среду.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единый дом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единая система, где связаны суша, вода, воздух и живой мир. География помогает понимать карту, замечать закономерности природы и видеть, что человек зависит от её состояния.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2026-05-12T23:54:27Z</dcterms:created>
  <dcterms:modified xsi:type="dcterms:W3CDTF">2026-05-12T23:54:27Z</dcterms:modified>
</cp:coreProperties>
</file>