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 скоординированное целое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обеспечивается согласованной работой всех уровней организации.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клеток возникает единый организм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устроен иерархически: клетки образуют ткани, ткани — органы, а органы — системы. Их работа становится осмысленной только благодаря постоянной координации, саморегуляции и связи с внутренней средой.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 в организме человека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минимальная живая единица, способная к обмену веществ, росту и выполнению специализированных функций. Именно на этом уровне начинается разделение труда между структурами организма.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 орган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объединяют клетки, сходные по строению и роли, а органы соединяют несколько тканей в рабочую структуру. Так возникает более высокая точность выполнения функций и их взаимное согласование.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 объединяет несколько органов ради общей задачи, например дыхания, транспорта веществ или движения. На этом уровне особенно заметна зависимость частей друг от друга.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организм — это не простая сумма частей, а единая система, где изменение в одной структуре отражается на работе остальных. Чем выше уровень организации, тем важнее координация.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системы органов действуют одновременно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жизнедеятельность обеспечивается не одной системой, а их совместной работой.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тесно связаны нервная, эндокринная и кровеносная системы: вместе они быстро передают сигналы, вещества и команды по организму.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для учебной презентации; доли условные, составлены для наглядного сравнения.
</a:t>
            </a:r>
            <a:endParaRPr lang="en-US" sz="5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и их функции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органы обеспечивают ключевые функции организма.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функция обычно поддерживается несколькими органами, поэтому сбой в любом звене нарушает работу всей системы.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курс биологии человека.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в организме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примере защитной реакции на горячий предмет.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реагирует почти мгновенно, поэтому особенно важна в опасных ситуациях и при быстрой смене условий. Её сигналы позволяют организму отвечать адресно и без лишних задержек.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импульса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 передаётся по нейронам и через синапсы, где происходит переключение сигнала. Такая организация делает управление точным и позволяет направлять ответ к конкретному органу или мышце.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обеспечивают автоматические реакции без длительного сознательного анализа. Благодаря им организм защищается, сохраняет позу, регулирует дыхание и быстро приспосабливается к изменениям среды.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отделов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отвечает за простые и защитные реакции, а головной мозг — за сложное поведение, речь, память и произвольные движения. Вместе они создают согласованное управление организмом.
</a:t>
            </a:r>
            <a:endParaRPr lang="en-US" sz="10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регуляция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 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выделяют гормоны прямо в кровь, поэтому они действуют не точечно, а на многие органы сразу. Такой способ управления особенно важен для согласования работы всего организма.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Медленнее, но дольше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нервными импульсами гормональный ответ развивается медленнее, зато сохраняется дольше. Это позволяет поддерживать устойчивые изменения обмена веществ, роста и развития.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снижает уровень глюкозы в крови, адреналин повышает готовность к стрессу, гормон роста влияет на развитие, а гормоны щитовидной железы регулируют интенсивность обмена веществ.
</a:t>
            </a:r>
            <a:endParaRPr lang="en-US" sz="97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особенно важна в периоды роста, полового созревания и длительной адаптации. Она помогает организму перестраиваться постепенно и сохранять внутреннее равновесие при меняющихся условиях.
</a:t>
            </a:r>
            <a:endParaRPr lang="en-US" sz="9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как транспортная среда организма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кислорода без 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 от лёгких к тканям и возвращают часть углекислого газа обратно. Благодаря этому каждая клетка получает условия для дыхания и выработки энергии, а обмен веществ не прерывается даже при нагрузке.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питательных веществ и 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переносит глюкозу, аминокислоты, гормоны и другие растворённые вещества. По сосудам эти вещества быстро достигают органов-«адресатов», где запускают рост, восстановление тканей и регуляцию работы систем.
</a:t>
            </a:r>
            <a:endParaRPr lang="en-US" sz="109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выведение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крови находятся лейкоциты, которые участвуют в иммунной защите, а также продукты обмена, направляемые к почкам и другим органам выделения. Так транспортная функция крови связана не только с питанием, но и с очищением внутренней среды.
</a:t>
            </a:r>
            <a:endParaRPr lang="en-US" sz="10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как поддержание постоянства внутренней среды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могут временно отклоняться, но важнее всего их восстановление до нормы после нагрузки или стресса.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сохраняется благодаря саморегуляции: организм не избегает изменений, а быстро возвращает внутренние параметры в устойчивый диапазон.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физиологические ориентиры: температура тела около 36,6 °C, pH крови 7,35–7,45, глюкоза — в узком нормальном диапазоне.
</a:t>
            </a:r>
            <a:endParaRPr lang="en-US" sz="5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стабилизирует показатели, а положительная усиливает процесс. Именно их сочетание позволяет поддерживать постоянство внутренней среды.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биологии, тема «Регуляция функций организма».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обратной связи участвуют в саморегуляции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органы помогают друг другу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функции органов почти всегда взаимосвязаны и дают результат только в общей работе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разные по строению органы зависят друг от друга: один обеспечивает поступление вещества, другой — его обработку, третий — удаление избытка и поддержание равновесия.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биологии, раздел о системах органов человека.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организма на физическую нагрузку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приспособления организма к возрастающей потребности мышц в кислороде и энергии.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71621"/>
            <a:ext cx="204900" cy="1821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и координация внутренних процессов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угроз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отличает собственные структуры от чужеродных и быстро запускает защитную реакцию. Это позволяет организму реагировать на микробы и повреждения до того, как нарушение станет серьёзным.
</a:t>
            </a:r>
            <a:endParaRPr lang="en-US" sz="846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как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повреждении тканей возникает воспаление: усиливается приток крови, активируются лейкоциты и повышается проницаемость сосудов. Такой механизм локализует очаг и создаёт условия для восстановления.
</a:t>
            </a:r>
            <a:endParaRPr lang="en-US" sz="882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иммунной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узлы, селезёнка, костный мозг и лимфатические сосуды образуют сеть, в которой созревают и перемещаются клетки защиты. Благодаря этому иммунный ответ охватывает весь организм.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с возбудителем организм запоминает его признаки и в дальнейшем отвечает быстрее. Именно поэтому повторные инфекции часто протекают легче или не развиваются вовсе.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Микроскопическая основа целостности организма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рабочая 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видно, что каждая клетка имеет мембрану, цитоплазму и ядро, а внутри неё работают органоиды. Мембрана задаёт границы обмена, рибосомы собирают белки, а митохондрии обеспечивают клетку энергией для жизни и специализации.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отдельных клеток к ткани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клетки соединяются межклеточными контактами и начинают выполнять общую задачу, возникает ткань. Так из множества небольших структур складывается более сложная система, где форма и функция уже не существуют по отдельности, а взаимно поддерживают друг друга.
</a:t>
            </a:r>
            <a:endParaRPr lang="en-US" sz="11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согласованность работы организма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редко действуют изолированно: один и тот же образ жизни может одновременно затронуть нервную, иммунную и обменную регуляцию.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для согласованности работы систем обычно создают хронический стресс и дефицит сна, потому что они быстро нарушают восстановление и контроль функций.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темы «Гомеостаз и регуляция функций организма».
</a:t>
            </a:r>
            <a:endParaRPr lang="en-US" sz="5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как поддержка целостности организма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меры, которые помогают сохранять гомеостаз и снижать риск нарушений.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в повседневных действиях человека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 принимает информацию, кора больших полушарий распознаёт смысл, а память сопоставляет его с уже известными сведениями. Даже спокойное чтение требует согласованной работы нескольких уровней нервной системы.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увеличивают расход энергии, дыхание и кровообращение ускоряются, а терморегуляция помогает не перегреться. В этот момент особенно заметно, как движение зависит от одновременной работы разных органов.
</a:t>
            </a:r>
            <a:endParaRPr lang="en-US" sz="979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пищи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железы, желудок, кишечник, печень и поджелудочная железа включаются последовательно и согласованно. Организм не просто получает пищу, а перерабатывает её в вещества, необходимые для 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регуляции организма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механизмы управления отличаются скоростью, длительностью и масштабом действия, но работают согласованно.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отвечает за быстрые точечные реакции, эндокринная — за длительную настройку процессов, а иммунная — за защиту и память. Вместе они обеспечивают устойчивость организма.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биологии, раздел о регуляции функций организма.
</a:t>
            </a:r>
            <a:endParaRPr lang="en-US" sz="6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 согласованности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живёт как единая система: когда клетки, органы и регуляторные механизмы действуют согласованно, сохраняются гомеостаз, работоспособность и способность к развитию. Именно это и есть основа здоровья.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2026-06-01T21:23:24Z</dcterms:created>
  <dcterms:modified xsi:type="dcterms:W3CDTF">2026-06-01T21:23:24Z</dcterms:modified>
</cp:coreProperties>
</file>