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гуманитарные миссии России в «горячих точках» мира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которая спасает жизни там, где обычные службы уже не работают.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военная помощь становится гуманитарной миссией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гуманитарная деятельность соединяет спасение людей, медицину и логистику. В зонах конфликта она проходит по строгим правилам международного права и требует точной координации, чтобы помощь дошла до гражданских безопасно и вовремя.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53798"/>
            <a:ext cx="435600" cy="34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4838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670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870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военной гуманитарной миссии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жизненно важных грузов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Колонны с продуктами, водой, медикаментами и средствами первой необходимости поддерживают людей там, где разрушены склады, дороги и местная система снабжения.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эвакуация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перевозка раненых и тяжело больных в безопасные пункты лечения сокращает время до оказания помощи и повышает шансы на выживание.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госпитали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медицинские подразделения принимают пострадавших, проводят сортировку, неотложную помощь и операции, когда стационарные учреждения недоступны или повреждены.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Инженерное обеспечение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Разминирование и восстановление водоснабжения, электросетей и дорог возвращают территории к безопасной жизни и создают условия для дальнейшей помощи населению.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доставка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149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9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9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грузы доставляют по воздуху, суше или морю — в зависимости от угроз и доступности путей. Для этого используют самолёты, вертолёты, автомобили снабжения и мобильные медпункты.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9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согласование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охрана колонн, связь, навигация и договорённости с местными властями. Именно они снижают риски и делают помощь своевременной для людей на месте.
</a:t>
            </a:r>
            <a:endParaRPr lang="en-US" sz="2495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требует разных ресурсов: от врачей и транспорта до инженерных подразделений и запасов топлива.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этапе важнее всего медицина и эвакуация, затем — снабжение, а позже — восстановление безопасной среды.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гуманитарной помощи
</a:t>
            </a:r>
            <a:endParaRPr lang="en-US" sz="2378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презентации.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Сирийский опыт гуманитарных операций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регулярные поставки продовольствия, питьевой воды, хлеба, медикаментов и предметов первой необходимости в районы, пострадавшие от войны.
</a:t>
            </a:r>
            <a:endParaRPr lang="en-US" sz="1007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2015 года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населённых пунктов разворачивались мобильные медицинские пункты и центры выдачи помощи, чтобы поддержать людей рядом с зоной кризиса.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месте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детям, раненым и пациентам, которым требовалась эвакуация, лечение или срочная помощь в медицинских учреждениях.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уязвимых групп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сочеталась с восстановлением базовой инфраструктуры, что позволяло постепенно возвращать к работе школы, больницы и системы снабжения.
</a:t>
            </a:r>
            <a:endParaRPr lang="en-US" sz="986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жизни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эвакуация сокращает путь от ранения до лечения, а вместе с вакцинацией, противоинфекционными мерами и психологической поддержкой помогает предотвращать новые потери среди гражданского населения.
</a:t>
            </a:r>
            <a:endParaRPr lang="en-US" sz="1159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госпиталь позволяет сразу отсортировать пострадавших, оказать неотложную помощь и провести операции. В экстремальной обстановке это напрямую влияет на выживаемость и уменьшает число тяжёлых осложнений.
</a:t>
            </a:r>
            <a:endParaRPr lang="en-US" sz="1167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медицинский этап самый срочный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316391"/>
            <a:ext cx="4775700" cy="277611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каждой формы миссии свои задачи, ресурсы и опасности, но общий результат зависит от согласованности действий.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миссии определяется не одной сильной стороной, а балансом скорости, защиты и точного планирования.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гуманитарного участия: сравнение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презентации.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Разминирование завершает цикл помощи: только после него школы, больницы, дороги и поля снова могут работать безопасно.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ключевые типы задач, без которых гуманитарная помощь не становится устойчивой.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направлений гуманитарной миссии по материалам презентации.
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материалам презентации о гуманитарных миссиях в зонах конфликта.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запроса до результата: цикл гуманитарной операции
</a:t>
            </a:r>
            <a:endParaRPr lang="en-US" sz="2305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44" y="1422075"/>
            <a:ext cx="161625" cy="25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64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60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ранние кейсы и их значение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Балканах и в ряде постсоветских кризисов первоочередной задачей становился вывоз беженцев и пострадавших из опасных районов. Это позволяло быстро снизить угрозу для мирного населения и разгрузить переполненные пункты временного размещения.
</a:t>
            </a:r>
            <a:endParaRPr lang="en-US" sz="1206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жизненно важного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колонны доставляли лекарства, продукты, воду и базовые средства гигиены туда, где обычные службы уже не могли работать. Такая помощь предотвращала дефицит и срыв повседневного жизнеобеспечения.
</a:t>
            </a:r>
            <a:endParaRPr lang="en-US" sz="1289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проводились не изолированно, а во взаимодействии с местными властями и международными структурами. Это повышало легитимность помощи, сокращало дублирование усилий и ускоряло её распределение.
</a:t>
            </a:r>
            <a:endParaRPr lang="en-US" sz="1289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решает исход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миссии показали, что в кризисе важны не только объёмы поставок, но и время прибытия. Чем быстрее организованы маршрут, связь и охрана, тем выше шанс избежать гуманитарного коллапса.
</a:t>
            </a:r>
            <a:endParaRPr lang="en-US" sz="13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африканских регионах гуманитарная колонна нередко движется по десяткам километров разбитых дорог и без надёжной связи. Поэтому особенно ценятся компактные грузы, мобильные медпункты и заранее подготовленные местные команды, способные принять помощь без задержек.
</a:t>
            </a:r>
            <a:endParaRPr lang="en-US" sz="785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расстояние становится испытанием
</a:t>
            </a:r>
            <a:endParaRPr lang="en-US" sz="1302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население нуждается сразу в воде, продуктах и лекарствах, потому что засуха усиливает истощение, а скученность людей ускоряет распространение болезней. В таких условиях миссия должна учитывать не только конфликт, но и санитарную обстановку.
</a:t>
            </a:r>
            <a:endParaRPr lang="en-US" sz="786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 фоне засухи и инфекции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краткая доставка груза не решает проблему, если рядом нет обученных специалистов и устойчивой логистики. Поэтому важной частью африканских миссий становится передача опыта местным медработникам, спасателям и координаторам помощи.
</a:t>
            </a:r>
            <a:endParaRPr lang="en-US" sz="850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Поддержка, которая остаётся после колонны
</a:t>
            </a:r>
            <a:endParaRPr lang="en-US" sz="1289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опыт: помощь в условиях множества угроз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опасен риск внезапного изменения обстановки на маршруте и в зоне раздачи помощи.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распределены неравномерно: безопасность маршрута и доступ к территории важнее остальных факторов.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риски гуманитарных миссий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факторов риска по материалам о гуманитарных операциях в зонах конфликтов; условная оценка для учебной диаграммы.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человечности требует ставить защиту жизни и достоинства гражданских лиц выше любых оперативных удобств. Именно поэтому помощь направляют прежде всего тем, кто не участвует в боевых действиях.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гуманитарное право защищает раненых, медицинский персонал и гуманитарные грузы. Маркировка транспорта, согласование маршрутов и запрет на использование помощи в военных целях уменьшают риск для всех участников.
</a:t>
            </a:r>
            <a:endParaRPr lang="en-US" sz="1164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Нейтралитет и беспристрастность означают отказ от политической и военной избирательности. Груз, медики и транспорт должны восприниматься как средства спасения, а не как инструмент давления.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ориентиры гуманитарной операции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 берёт на себя спасательные работы, доставку грузов и развёртывание мобильных пунктов помощи. Такая роль особенно важна там, где нужны быстрые решения и чёткая координация в чрезвычайной обстановке.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и спасательные задачи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Минобороны обеспечивает транспорт, охрану колонн, инженерное сопровождение и санитарную эвакуацию, а волонтёры помогают с сортировкой и адресной выдачей помощи. Вместе они закрывают разные, но взаимосвязанные потребности населения.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 гуманитарную миссию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Минобороны и волонтёры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измеримые результаты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силы и средства используются в миссии и какой практический эффект они дают людям.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результат миссии можно оценить через доставку, эвакуацию, лечение и восстановление безопасности, а не только через объём затраченных ресурсов.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параметров гуманитарных операций, используемых для учебного анализа.
</a:t>
            </a:r>
            <a:endParaRPr lang="en-US" sz="771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гуманитарная миссия должна быть прозрачной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получают общественную поддержку только тогда, когда цели, маршруты и результаты подтверждаются проверяемыми данными, а не общими заявлениями без фактов.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Фото- и видеофиксация, отчёты международных организаций и свидетельства местных жителей помогают отличить реальную помощь от информационного шума и преувеличений.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снижает риск недоверия к участникам миссии и делает понятнее, почему помощь направлена именно в эти районы и именно в этот момент.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конфликте информация влияет на восприятие не меньше, чем сама операция, поэтому гуманитарная деятельность требует точности, аккуратности и ответственности в публичных сообщениях.
</a:t>
            </a:r>
            <a:endParaRPr lang="en-US" sz="101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кризиса растёт значение не только срочной помощи, но и восстановления школ, больниц и подготовки местных специалистов.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смещаются от спасения к восстановлению, поэтому успешная миссия должна меняться вместе с обстановкой.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гуманитарных приоритетов по этапам конфликта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этапов гуманитарного реагирования по материалам международной практики; учебная модель.
</a:t>
            </a:r>
            <a:endParaRPr lang="en-US" sz="7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гуманитарная миссия сталкивается с трудностями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персонала остаётся главным ограничением: обстрелы, мины, внезапные боевые действия и непредсказуемые проверки могут остановить даже хорошо подготовленную операцию.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барьеры связаны с нехваткой топлива, связи, надёжных дорог и допуска к отдельным территориям. Из-за этого помощь иногда приходит позже, чем требуется.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вопросы возникают вокруг нейтральности при военном сопровождении и вокруг долгосрочного эффекта помощи. Если не решить эти проблемы, миссия может дать лишь кратковременный результат.
</a:t>
            </a:r>
            <a:endParaRPr lang="en-US" sz="1444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Гуманитарная миссия как защита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гуманитарные миссии России показывают, как спасение людей, медицина, транспорт и инженерная работа соединяются ради снижения потерь среди гражданских и восстановления нормальной жизни после конфликта.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2026-05-21T06:01:28Z</dcterms:created>
  <dcterms:modified xsi:type="dcterms:W3CDTF">2026-05-21T06:01:28Z</dcterms:modified>
</cp:coreProperties>
</file>