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птиц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Перья, клюв, крылья и лапы — ключ к полёту и выживанию птиц.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птиц и их разнообразие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теплокровные позвоночные, насчитывающие свыше 10 800 видов. Они представлены на всех континентах, кроме Антарктиды, и имеют важное экологическое значение.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новинка в мире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исключительная черта птиц, отличающая их от млекопитающих и рептилий. Эти структуры появились в ходе эволюции и сыграли важную роль в освоении воздушной среды.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терморегуляция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птицам сохранять тепло и защищают от влаги. Благодаря особой структуре, они создают надежный барьер против холодного воздуха и дождя.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перьев обеспечивает прочность и легкость крыла. Их форма и расположение способствуют подъему и манёвренности в полете.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перьев у птиц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клюва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клюва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состоит из верхнего надклювья и нижнего подклювья и лишён зубов. Он покрыт прочным роговым слоем, устойчивым к износу.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с питанием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отражает рацион птицы: орел использует загнутый для охоты, дятел — долотообразный для добычи насекомых, а колибри — длинный для доступа к нектару.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их строение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делится на плечо, предплечье и кисть, обеспечивая гибкость движения. У воробья крылья короткие для резких поворотов в кустах.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имеют длинные узкие крылья для парения над водой, а совы — широкие с мягкими краями для бесшумного полёта и охоты ночью.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летающих птиц к хватанию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вороны оснащены тремя пальцами вперёд и одним назад, что позволяет надежно держаться на ветках и добывать пищу в разных условиях среды.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лапы с перепонками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между пальцами развиты перепонки, которые облегчают плавание. Такая конструкция повышает эффективность движений в воде и помогает быстро перемещаться.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лап у птиц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особенности глаз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адаптация к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большинства птиц расположены по бокам головы, обеспечивая широкий обзор и позволяя видеть большую часть окружения для предупреждения опасностей.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зрительного аппарата хищников и ночных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орлов зрение в четыре раза острее человеческого, что помогает заметить добычу на большом расстоянии. Совы обладают глазами, смещёнными вперед, что улучшает ночное зрение.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Ушные отверстия и слух у птиц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Ушные отверстия спрятаны под оперением позади глаз и защищены от внешних воздействий. Внутреннее ухо сходно с млекопитающими, что обеспечивает чувствительность к звукам.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имеют асимметричное расположение ушей, что позволяет точно определить местоположение добычи в темноте. У других птиц слух служит защитой и помогает ориентироваться в 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тонкие лапы для удобства сидения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ласточек тонкие и гибкие, что облегчает хватание веток при отдыхе. Это помогает сохранять равновесие на узких поверхностях.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Страусы — бегуны с мощными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и длинные ноги страусов приспособлены к быстрому бегу, обеспечивая защиту и эффективное передвижение по саванне.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перепончатые лапы у лебедей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используют широкоразведённые перепонки на лапах для продвинутого плавания и маневрирования в воде. Это обеспечивает экономичное движение.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специализация ног птиц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перьев и их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и пуховые перья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формируют общий силуэт и помогают птице легче преодолевать воздух. Пуховые перья создают воздушный слой для теплоизоляции и сохранения тепла.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Нитевидные перья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Нитевидные перья выполняют функцию осязания — помогают птицам ощущать объекты при взаимодействии с окружающей средой, играя важную роль в ориентации.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мускулатуры: адаптация к полёту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мышцы птиц, включая большую грудную и подключичную, развиты особенно сильно и обеспечивают мощные взмахи крыльев, составляя до одной трети массы тела у летающих видов.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наземных птиц, таких как куры, мышцы ног, включая бедро и голень, развиты лучше, что обеспечивает им способность к быстрому бегу и прыжкам.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голуби — с мощными грудными мышцами для длительного полёта, а у куриных видов наблюдается усиленное развитие мускулатуры ног для поддержания наземного образа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пальцев: разнообразие и функции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разным строением пальцев, адаптированным к образу жизни: хватательные пальцы у хищников и ворон обеспечивают крепкое удержание, а у водоплавающих между пальцами есть перепонки для плавания.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бегающих птиц, например страусов, пальцы укороченные и крепкие, что помогает выдерживать высокие нагрузки при движении по земле и высокой скорости передвижения.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хвоста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Рулевые перья хвоста обеспечивают стабильность и точность управления в полёте, позволяя птице менять направление и сохранять равновесие. 2. У ласточек хвост удлинён и раздвоен, что облегчает манёвренность в воздухе.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Павлины используют веерообразный хвост для привлечения внимания самок в период спаривания. 2. У фазанов длинный хвост помогает балансировать во время ходьбы, улучшая устойчивость и координацию.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для привлечения партнёров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Павлин впечатляет сложным узором и яркими цветами хвоста, которые разворачиваются веером во время брачного ритуала. Зарянка поражает насыщенной красной грудкой, что служит сигналом силы и здоровья самца.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для защиты и скрытности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обладают пёстрым оперением, напоминающим кору или листья, что помогает им оставаться незаметными в густой растительности. Такая окраска снижает риск быть замеченными хищниками и добычей.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маскировки у птиц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 птицы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отделы тела птицы, их характеристики и функции, отражая специализацию каждого в обеспечении жизнедеятельности и адаптации к среде.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птиц отражает их специализированные функции и адаптацию к различным экологическим нишам.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8 класс»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и переоснащённые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пингвинов преобразованы в жёсткие ласты, что позволяет им эффективно нырять и передвигаться в воде, превратившись из органов полёта в мощные гребные приспособления.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тонкая конструкция клюва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и узкий клюв колибри идеально подходит для добычи нектара из цветков с глубокой трубчатой формой, обеспечивая доступ к особым источникам пищи.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Сова: оперение как секрет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опушение лап и мягкие края перьев совы уменьшают шум при полёте, улучшая охоту ночью и позволяя охотнику оставаться незаметным для добычи.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во внешнем строении птиц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железа у птиц обеспечивает защиту и поддерживает функциональность оперения.
</a:t>
            </a:r>
            <a:endParaRPr lang="en-US" sz="2304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птиц почти лишена желез, за исключением копчиковой, которая выделяет жир для смазывания перьев. Это помогает сохранять водонепроницаемость и теплоизоляцию, что критично для выживания и полёта.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скелета, поддерживающего внешнее строение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птицы содержит воздушные полости, что значительно уменьшает вес костей, облегчая полёт и повышая манёвренность при активной жизни в воздухе.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на грудной кости служит точкой крепления мощных крыльных мышц, а сращение костей таза и позвонков обеспечивает жёсткость и устойчивость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внешнего строения с образом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фламинго клюв специализируется на фильтрации планктона, что обеспечивает питание в специфических условиях водоёмов.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Длинные ноги цапли приспособлены для охоты в мелкой воде, помогая бесшумно передвигаться и ловить добычу.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Крылья альбатроса имеют большую размах и позволяют долго планировать над океаном с минимальными затратами энергии.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Морфологические особенности птиц тесно связаны с их экологической ролью, подтверждая эволюционную адаптацию к жизненной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внешнего строения птиц в их успешности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птиц — результат сложной эволюции, включающей приспособления для полёта и выживания, что обеспечивает разнообразие и устойчивость видов в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2026-05-09T14:49:09Z</dcterms:created>
  <dcterms:modified xsi:type="dcterms:W3CDTF">2026-05-09T14:49:09Z</dcterms:modified>
</cp:coreProperties>
</file>