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[а] авазы һәм а хәрефе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 [а] и узнавать букву А в словах.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речи помогают нам говорить, а буквы — записывать слова. Звук [а] слышится легко и часто встречается в знакомых словах: мама, папа, аю, алма, арба.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со звуком и буквой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906" y="1512471"/>
            <a:ext cx="348862" cy="39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5522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55221"/>
            <a:ext cx="391500" cy="313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[а]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произносим [а], рот открывается широко, а воздух выходит свободно. Никакой преграды нет, поэтому звук получается чистым и ясным.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открыт широко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[А] — гласный звук, значит его можно долго протягивать: а-а-а. Это удобно для упражнений на слух и помогает заметить звук в слове.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можно тянуть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[а] слышится громко и звонко, как в словах алма и аю. Его легко узнать даже в коротком слове, если слушать внимательно.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звонко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А обозначает звук [а]. Она бывает большой и маленькой, печатной и письменной. Форма буквы простая, поэтому её легко узнать среди других знаков.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А в алфавите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буква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А стоит в начале алфавита и часто встречается в словах. С неё удобно начинать знакомство с буквами: она помогает читать, писать и быстро находить нужный звук.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её важно запомнить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звук [а] слышится особенно ясно: аю, алма. Если произнести слово медленно, первый звук легко заметить и назвать без ошибки.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слова [а] тоже хорошо слышен: мама, бала. Здесь важно не торопиться, чтобы уловить звук между другими и не пропустить его.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[а] звучит не менее отчётливо: луна, сова. Ребёнок учится слушать слово целиком и находить звук в самом конце.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слышится звук [а] в слове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со звуком [а]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берём очень короткие слова: а, да, мак. В них звук [а] слышен почти сразу, как только слово произнесено.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односложные слова
</a:t>
            </a:r>
            <a:endParaRPr lang="en-US" sz="1533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смотрим, какие согласные стоят рядом: рак, сад, шар. Один и тот же звук [а] меняет звучание слова, но остаётся узнаваемым.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рядом стоящие согласные
</a:t>
            </a:r>
            <a:endParaRPr lang="en-US" sz="1584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дети читают слова вслух и повторяют их по образцу. Так легче запомнить звук [а] и уверенно читать первые слова.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и повторяем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баба, ананас и барабан [а] тоже встречается не один раз. При чтении полезно отмечать каждый звук, чтобы не спешить и не путаться.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где звук [а] повторяется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мама звук [а] слышится два раза. Такое повторение делает слово певучим и помогает ребёнку лучше различать одинаковый звук на слух.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апа особенно удобно для тренировки: звук [а] стоит в начале и снова слышится в середине. Это хорошее упражнение для внимательных ушей.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Арбуз и апельсин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легко узнать арбуз и апельсин. В их названиях звук [а] слышится отчётливо, поэтому дети быстро связывают изображение, слово и букву А. Такие примеры запоминаются без труда и даже вызывают улыбку.
</a:t>
            </a:r>
            <a:endParaRPr lang="en-US" sz="1292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Аист и аю
</a:t>
            </a:r>
            <a:pPr algn="ctr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Аист и аю — знакомые образы, которые сразу привлекают внимание. Когда ребёнок видит картинку и произносит слово вслух, звук [а] становится заметнее, а чтение превращается в небольшую игру на наблюдательность.
</a:t>
            </a:r>
            <a:endParaRPr lang="en-US" sz="1255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и алмалы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и алмалы помогают показать, что звук [а] встречается не только в названиях животных или фруктов. Он есть и в словах о транспорте, и в словах из повседневной жизни, поэтому буква А встречается повсюду.
</a:t>
            </a:r>
            <a:endParaRPr lang="en-US" sz="1292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к звуку [а]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Гласный звук [а] можно тянуть и петь. Во время его произнесения воздух идёт свободно, поэтому звук звучит открыто и ясно.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гласный звук отличается от согласного
</a:t>
            </a:r>
            <a:endParaRPr lang="en-US" sz="2593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гласный звук, достаточно прислушаться: его легко выделить в слове и повторить несколько раз подряд без изменения звучания.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второго класса это важное умение. Если ребёнок различает гласные и согласные, ему проще читать, писать и проверять себя в словах.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 произносятся иначе: воздуху приходится преодолевать преграду. Из-за этого они обычно короче и звучат менее протяжно, чем [а].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звук [а]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услышать звук, сравнить его с буквой и точно отметить место в слове.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675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519" y="1205853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5675" y="1222603"/>
            <a:ext cx="571500" cy="50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и маленькая буква 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14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А нужна в начале предложения и в именах собственных. Она сразу показывает, что слово начинается по-особому и требует внимательного чтения.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28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 и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Алия, Артём, Алматы пишется большая буква. Так мы уважаем имя человека и правильно называем место, не перепутывая его с обычным словом.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142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слов чаще стоит маленькая а: алма, барабан, машина. Различие между буквами помогает без ошибок читать текст и аккуратно писать слова в тетради.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А начинается с наклонной линии, затем идёт вторая наклонная линия, а посередине ставится перекладина. Линии должны быть ровными и одинаково аккуратными.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буква 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Букву пишут в рабочей строке, не поднимая её слишком высоко и не опуская слишком низко. Тогда она выглядит красиво и легко читается среди других букв.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важно не спешить: держать правильный наклон, оставлять одинаковые промежутки и не добавлять лишних штрихов. Чистая буква А выглядит как маленькая победа ученика.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игры со звуком [а]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произнести слова аю, автобус, аптека, арба и алма медленно и чётко. Так звук [а] хорошо слышится в начале слова, словно подаёт голос первым.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показать картинки к этим словам и назвать их ещё раз. Ребёнок соединяет звук, букву и значение, а запоминание становится почти играючи лёгким.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изучении звука [а]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ошибка — путать звук и букву. Звук слышат ушами, а букву видят глазами. Если помнить это различие, задание становится намного понятнее.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ребята иногда пропускают звук [а] в слове, особенно если произносят его быстро. Медленное проговаривание помогает услышать каждый звук, будто слово стало чуть медленнее шагать.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ставить большую букву там, где нужна маленькая. В обычных словах пишется строчная а, а заглавная нужна только в особых случаях.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не замечают, где находится звук: в начале, середине или конце. Полезно повторить слово несколько раз и вслушаться в него, как настоящий маленький исследователь.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74691"/>
            <a:ext cx="284700" cy="253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87344"/>
            <a:ext cx="284700" cy="22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87228" y="1453774"/>
            <a:ext cx="258038" cy="29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[а] в знакомых темах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апа и мама звук [а] слышится очень ясно. Такие слова ребёнок использует каждый день, поэтому их легко узнать, прочитать и запомнить.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класс звук [а] помогает услышать знакомую школьную тему. Когда пример связан с уроком, ученик быстрее замечает букву и увереннее читает слово.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агач и арба звук [а] звучит отчётливо и спокойно. Примеры из природы и жизни показывают, что буква А встречается почти повсюду вокруг нас.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алма звук [а] слышится в начале. Простой и знакомый пример делает упражнение понятным, а чтение слова — почти таким же вкусным, как само яблоко.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звука к слову и письму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ученик переходит от слухового узнавания к чтению и аккуратной записи слова.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А в начале алфавита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А открывает алфавит и первой встречает тех, кто только начинает знакомство с буквами. Поэтому её легко запомнить: она словно дружелюбно говорит «здравствуй» всему алфавиту.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А в ряду других букв, он быстрее замечает её место и узнаёт знакомый знак. Такое начало помогает уверенно двигаться дальше, не теряя интереса.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уверенно слышит звук [а] в словах и может показать, где он стоит: в начале, середине или конце. Это помогает слушать слово внимательнее.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различает заглавную и строчную букву А, находит её в тексте и читает короткие слова без лишних остановок. Буква уже не пугает, а радует.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ученик пробует писать А по образцу в тетради, соблюдая строку и наклон. Так чтение, слух и письмо начинают работать вместе, как дружная команда.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ученик после этой темы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[а] — гласный и звонкий. Его можно долго тянуть, и он звучит открыто, без преграды. Это легко проверить на любом знакомом слове.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повторение темы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[а] встречается в начале, середине и конце слова. Поэтому его полезно искать медленно и внимательно, чтобы ни один «прыгающий» звук не убежал.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слышит звук, видит букву и читает слово целиком, он делает важный шаг в грамоте. А дальше алфавит уже сам зовёт в путь.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А обозначает звук [а]. Она бывает заглавной и строчной, а ещё помогает правильно писать имена, начало предложений и обычные слова.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изучена — идём дальше!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звук [а] и буква А стали знакомыми помощниками. Ребёнок слышит, находит, читает и пишет их увереннее, а первый шаг в мир букв получается спокойным и удачным.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2026-05-21T11:32:40Z</dcterms:created>
  <dcterms:modified xsi:type="dcterms:W3CDTF">2026-05-21T11:32:40Z</dcterms:modified>
</cp:coreProperties>
</file>