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времени: как увидеть события по порядку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события выстраиваются в понятную дорожку времени.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смотреть на время как на линию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помогает быстро понять, что случилось раньше, что позже и сколько времени прошло между событиями. Её используют в учебе, семейных рассказах, музеях и проектах, чтобы ничего не перепутать.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лента времени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выглядит как ровная линия, на которой отмечают важные события. Она помогает увидеть порядок и не смешивать разные даты, словно аккуратную дорожку из времени.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обычно ставят более ранние события, а справа — более поздние. Так легче понять, как время движется вперёд и почему одно событие происходит после другого.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ленте можно показать день рождения, начало учёбы, поездку, праздник или открытие. Выбирают только главное, чтобы лента оставалась понятной и не превращалась в путаницу.
</a:t>
            </a:r>
            <a:endParaRPr lang="en-US" sz="1012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стоят по порядку, их легче запомнить и пересказать. Лента времени помогает увидеть не просто отдельные факты, а целую маленькую историю.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лента времени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служит ровная линия. Она показывает движение времени от более ранних событий к более поздним и помогает расположить отметки без ошибок.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Точки-метки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ставят точки или значки там, где произошло важное событие. Каждая метка обозначает отдельный момент, который нужно запомнить и не потерять.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Вверху обычно пишут, о чём именно эта лента времени. Название сразу подсказывает, какие события будут отмечены: история семьи, школы, книги или города.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датам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метками пишут даты и короткие пояснения. Подписи помогают сразу понять, что именно произошло, даже если событие было давно.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добавляют стрелку, рисунки или маленькие пояснения. Они делают ленту ярче, но главное правило остаётся прежним: порядок событий должен быть ясным.
</a:t>
            </a:r>
            <a:endParaRPr lang="en-US" sz="8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даты на ленте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может содержать день, месяц и год, а на простой ленте иногда хватает только года. Чем точнее дата, тем легче понять, когда именно произошло событие.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слева обычно были раньше, а события справа — позже. Если лента нарисована аккуратно, она словно сама подсказывает правильную последовательность.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ленте можно заметить, сколько времени прошло между событиями. Это помогает увидеть, где прошло много лет, а где изменения произошли почти сразу.
</a:t>
            </a:r>
            <a:endParaRPr lang="en-US" sz="11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Прошлое, настоящее и будущее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всё, что уже случилось. События прошлого мы помним, рассказываем о них и отмечаем на ленте времени.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момент, который происходит сейчас. Именно с него начинается наш взгляд на события, которые уже случились и ещё только будут.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то, что ещё впереди. На ленте времени оно находится дальше остальных событий и напоминает, что история продолжается.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в жизни человека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обычно запоминается надолго: новый класс, учитель, учебники и немного волнения. На ленте это важная отметка, потому что она связана с новым этапом жизни.
</a:t>
            </a:r>
            <a:endParaRPr lang="en-US" sz="1006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— это время отдыха, игр и новых впечатлений. Такая отметка показывает, как школьная жизнь чередуется с отдыхом, и делает ленту более живой.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или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Интересное путешествие или семейный праздник тоже можно добавить на ленту. Эти события часто вспоминают с улыбкой, потому что они приносят радость и новые впечатления.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соревновании, выставке или конкурсе показывает, чему человек научился. Такая отметка помогает увидеть, как появляются первые достижения и уверенность в себе.
</a:t>
            </a:r>
            <a:endParaRPr lang="en-US" sz="1027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него удобно начинать личную ленту времени. Этот день показывает начало истории человека и помогает увидеть, сколько важных моментов уже произошло после него.
</a:t>
            </a:r>
            <a:endParaRPr lang="en-US" sz="11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школы и города на ленте времени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открыла свои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школы появляется дата открытия, а затем — первые ученики, первые уроки и первый выпуск. Если добавить фотографию здания, становится легче представить, как всё начиналось. Такая лента времени помогает увидеть, как школа росла вместе со своими учениками.
</a:t>
            </a:r>
            <a:endParaRPr lang="en-US" sz="805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меняется по годам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города тоже есть своя история: строятся дома, появляются парки, открываются музеи и памятники. Лента времени показывает, что было сначала, а что появилось позже. Рядом можно разместить старые и новые фотографии, чтобы сравнение стало особенно наглядным.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события 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районе могут быть свои важные даты: открытие библиотеки, посадка аллеи, первый праздник на площади. Если расположить их по порядку, история становится понятной даже без длинного рассказа. А картинки помогают быстро узнать знакомые места.
</a:t>
            </a:r>
            <a:endParaRPr lang="en-US" sz="8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в книгах и сказках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героями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 ленте отмечают встречу с новыми персонажами. Так легче запомнить, кто помогает герою, а кто создаёт ему трудности.
</a:t>
            </a:r>
            <a:endParaRPr lang="en-US" sz="826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следующей отметке показывают событие, из-за которого история становится интереснее. Именно здесь герой обычно начинает искать выход из сложной ситуации.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отметить, где всё начинается: кто герой, где он живёт и что происходит в самом начале. Это помогает не потерять первое важное событие.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идут шаги героя: он думает, пробует, ошибается и снова старается. Эта часть помогает увидеть, как разворачивается сюжет и почему герой не сдаётся.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отметка показывает, чем всё завершилось. По ленте времени легко заметить, как герой изменился от начала до конца и чему научился.
</a:t>
            </a:r>
            <a:endParaRPr lang="en-US" sz="8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простую ленту времени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27400" y="450000"/>
            <a:ext cx="2880900" cy="7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решают, о чём будет лента: о семье, школе, книге, городе или питомце. Тема помогает выбрать только нужные события, а не всё подряд.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27400" y="1313406"/>
            <a:ext cx="2880900" cy="7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5–10 важных фактов и подбирают к ним даты. Лучше брать только самые заметные события, чтобы лента не стала слишком длинной.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27400" y="2176812"/>
            <a:ext cx="2880900" cy="7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Нарисовать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проводят ровную линию и решают, где будет начало, а где конец. Линия должна быть достаточно длинной, чтобы всем событиям хватило места.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27400" y="3040218"/>
            <a:ext cx="2880900" cy="7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метки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 порядку ставят точки, значки или короткие отметки. Они показывают, где произошло каждое событие, и помогают не перепутать последовательность.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27400" y="3903625"/>
            <a:ext cx="2880900" cy="7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пишут даты, короткие названия и, если нужно, рисуют простые картинки. Потом ещё раз проверяют порядок, чтобы лента вышла аккуратной и понятной.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создания ленты времени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работы: от выбора темы и событий до проверки дат и порядка.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подходят для ленты времени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9317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 датой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события, у которых можно назвать день, месяц или хотя бы год. Тогда их легко поставить на нужное место и не перепутать с другими важными моментами.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235291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брать то, что действительно запомнилось: рождение, первый день в школе, переезд или праздник. Слишком мелкие события только запутают и сделают ленту длинной.
</a:t>
            </a:r>
            <a:endParaRPr lang="en-US" sz="929" dirty="0"/>
          </a:p>
        </p:txBody>
      </p:sp>
      <p:sp>
        <p:nvSpPr>
          <p:cNvPr id="13" name="Text 4"/>
          <p:cNvSpPr txBox="1"/>
          <p:nvPr/>
        </p:nvSpPr>
        <p:spPr>
          <a:xfrm>
            <a:off x="3901268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Личную ленту удобно строить по знакомым историям: поездка, победа, семейный праздник, появление нового увлечения. Так ребенку проще понять, как проходит время.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5567242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из учебы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можно выбрать открытие выставки, появление книги, начало проекта или важное событие в истории школы. Такие факты легко проверить и расположить по порядку.
</a:t>
            </a:r>
            <a:endParaRPr lang="en-US" sz="932" dirty="0"/>
          </a:p>
        </p:txBody>
      </p:sp>
      <p:sp>
        <p:nvSpPr>
          <p:cNvPr id="15" name="Text 6"/>
          <p:cNvSpPr txBox="1"/>
          <p:nvPr/>
        </p:nvSpPr>
        <p:spPr>
          <a:xfrm>
            <a:off x="7233219" y="1353238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ленты достаточно нескольких событий. Когда их немного, внимание не разбегается, а порядок остается ясным даже для младших школьников.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значки делают ленту понятнее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 теме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 можно выделить для семьи, другой — для школы, третий — для природы. Так события сразу группируются, и лента выглядит аккуратно, а не как веселая радуга без правил.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для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книга, дерево, звезда или самолет помогают быстрее вспомнить смысл события. Небольшой символ работает как подсказка: посмотрел — и уже понял, о чем идет речь.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важности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можно отметить ярче, а менее заметные — спокойными оттенками. Тогда взгляд сразу находит самое важное, будто лента сама подсказывает: «Сюда смотри!»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значки делают работу нарядной и понятной. Когда оформление не перегружено, лента времени легче читается и вызывает желание ее рассматривать снова.
</a:t>
            </a:r>
            <a:endParaRPr lang="en-US" sz="10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лентой времени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одной линии собрано слишком много событий, читать ее трудно. Лучше выбрать только важные моменты, чтобы лента оставалась короткой и понятной.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Нечитаемые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или неаккуратный текст мешает понять запись. Подписи должны быть короткими, ровными и достаточно крупными, чтобы их можно было прочитать без лупы.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отметки одного цвета и одинакового размера, нужное событие трудно заметить. Разные цвета, значки и аккуратные расстояния делают ленту удобнее для чтения.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события стоят не по очереди, лента теряет смысл. Сначала нужно проверить, что ранние даты расположены слева, а более поздние — справа.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в музеях и на выставках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или на выставке можно увидеть ленту времени, где показана история города: когда появилось первое здание, открылась школа или вырос парк. Рядом часто стоят старые фотографии и короткие подписи, чтобы посетитель сразу понял, что было сначала, а что потом.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предмета сквозь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помогает показать, как менялся один предмет: от старинной вещи до современного аналога. На ней удобно разместить рисунки, даты и маленькие факты, чтобы история стала понятной даже без длинного объяснения.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опирается на три привычные единицы: день, месяц и год. С их помощью легко понять, что произошло раньше, а что позже, и сколько времени прошло между событиями.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времени помогают сравнивать события по длительности.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«Лента времени»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лента времени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стоят рядом, легче понять, как одно связано с другим. Появляется полезный навык сравнивать и замечать, что произошло раньше, а что стало продолжением.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 и окружающего мира лента времени помогает разобрать сюжет или тему без путаницы. История становится похожей на ровную дорожку, по которой удобно идти глазами.
</a:t>
            </a:r>
            <a:endParaRPr lang="en-US" sz="866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тренирует память: ребенок видит не отдельные факты, а их порядок. Это помогает не теряться в событиях и спокойно рассказывать историю шаг за шагом.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учит смотреть на большие темы спокойно и внимательно. По ней видно, как маленькие события складываются в одну общую картину, и это очень удобно для проектов.
</a:t>
            </a:r>
            <a:endParaRPr lang="en-US" sz="8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маленькой ленты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35800" y="2283125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щенок. С этого момента начинается его маленькая история, которую можно потом проследить по следующим событиям.
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181025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научился бегать. Он стал быстрее, смелее и уже меньше напоминал крошечного малыша.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3826250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поход в парк. Там появились новые запахи, дорожки и много интересных впечатлений.
</a:t>
            </a:r>
            <a:endParaRPr lang="en-US" sz="700" dirty="0"/>
          </a:p>
        </p:txBody>
      </p:sp>
      <p:sp>
        <p:nvSpPr>
          <p:cNvPr id="12" name="Text 5"/>
          <p:cNvSpPr txBox="1"/>
          <p:nvPr/>
        </p:nvSpPr>
        <p:spPr>
          <a:xfrm>
            <a:off x="5471475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новый мяч. Игра стала веселее, а щенок — еще активнее.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7116700" y="2283150"/>
            <a:ext cx="1171800" cy="14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праздник. Это яркое событие показывает, как к истории питомца добавляются радостные моменты жизни всей семьи.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еще встречается лента времени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даты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тоже помогает видеть порядок событий: сначала один день, потом другой, а затем новый месяц. Это удобный способ не забыть важные дела и встречи.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альбоме фотографии можно расположить по годам. Тогда видно, как растет ребенок, как меняется семья и какие праздники были самыми запоминающимися.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проектах лента времени помогает представить историю класса, школы или любимой темы. Она собирает много фактов в одну линию и делает рассказ понятным.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встречается и в рассказах о природе, и в истории города. Везде, где важен порядок, она помогает не перепутать события и увидеть их связь.
</a:t>
            </a:r>
            <a:endParaRPr lang="en-US" sz="10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помогает видеть историю целиком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превращает набор фактов в понятную историю. Она показывает порядок событий, помогает запоминать даты и замечать связи. Для третьеклассника это удобный и наглядный помощник.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2026-05-26T06:56:15Z</dcterms:created>
  <dcterms:modified xsi:type="dcterms:W3CDTF">2026-05-26T06:56:15Z</dcterms:modified>
</cp:coreProperties>
</file>