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оборот: что это и зачем он нужен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деепричастный оборот помогает связать два действия в одном предложении.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7-класснику знать деепричастный оборот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для диктантов, сочинений и грамотной пунктуации. Она учит не только ставить запятые, но и следить за смыслом: оба действия должны относиться к одному исполнителю.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деепричастие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01223"/>
            <a:ext cx="4139229" cy="942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сохраняет связь с глаголом и обозначает добавочное действие, которое сопровождает основное. Оно помогает сделать предложение более точным, показывая, что происходит одновременно или последовательно.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3976"/>
            <a:ext cx="4139229" cy="935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деепричастию можно задать вопросы что делая? и что сделав?. По ним легко понять, что слово называет не предмет и не признак, а дополнительное действие.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00116"/>
            <a:ext cx="4139229" cy="942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 изменяется по лицам, числам и родам, но сохраняет вид глагола. В предложении оно обычно связано со сказуемым и помогает раскрыть действие подробнее.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деепричастный оборот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оборота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включает деепричастие и зависимые от него слова. Именно зависимые слова делают конструкцию более полной и помогают точнее передать добавочное действие.
</a:t>
            </a:r>
            <a:endParaRPr lang="en-US" sz="1164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может стоять в начале, середине или конце предложения. Независимо от места он сохраняет смысловую связь со сказуемым и обычно выделяется запятыми.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«Поднявшись на холм, ребята увидели реку» оборот показывает, что сначала произошло одно действие, а затем — основное. Такая конструкция делает фразу короче и выразительнее.
</a:t>
            </a:r>
            <a:endParaRPr lang="en-US" sz="11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деепричастного оборота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распознать конструкцию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должен относиться к тому же действующему лицу, что и сказуемое.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действия выполняют разные участники, предложение становится неправильным по смыслу. Это правило помогает избежать нелогичных фраз и сразу заметить ошибку.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согласования действия в деепричастном обороте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деепричастном обороте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выделяется запятыми в зависимости от его места в предложении.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принцип один: деепричастный оборот обычно обособляется, а число запятых зависит только от его места в предложении.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пунктуации при деепричастном обороте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типичных ошибок при изучении темы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заметны в письменных работах, где нужно одновременно удерживать форму, смысл и пунктуацию.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ошибаются в запятых и в связи оборота с подлежащим; именно эти нарушения сильнее всего искажают предложение.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деепричастный оборот использовать нельзя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28002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общего исполнителя
</a:t>
            </a:r>
            <a:pPr algn="l" indent="0" marL="0">
              <a:lnSpc>
                <a:spcPct val="115000"/>
              </a:lnSpc>
              <a:buNone/>
            </a:pPr>
            <a:r>
              <a:rPr lang="en-US" sz="4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нельзя употреблять, если добавочное действие относится не к подлежащему предложения. Тогда конструкция звучит нелогично и нарушает связь между действием и тем, кто его выполняет.
</a:t>
            </a:r>
            <a:endParaRPr lang="en-US" sz="1160" dirty="0"/>
          </a:p>
        </p:txBody>
      </p:sp>
      <p:sp>
        <p:nvSpPr>
          <p:cNvPr id="9" name="Text 3"/>
          <p:cNvSpPr txBox="1"/>
          <p:nvPr/>
        </p:nvSpPr>
        <p:spPr>
          <a:xfrm>
            <a:off x="3129739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3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без ясного действующего лица деепричастный оборот обычно не подходит. В таких случаях невозможно точно определить, кто совершает основное и добавочное действие.
</a:t>
            </a:r>
            <a:endParaRPr lang="en-US" sz="1242" dirty="0"/>
          </a:p>
        </p:txBody>
      </p:sp>
      <p:sp>
        <p:nvSpPr>
          <p:cNvPr id="10" name="Text 4"/>
          <p:cNvSpPr txBox="1"/>
          <p:nvPr/>
        </p:nvSpPr>
        <p:spPr>
          <a:xfrm>
            <a:off x="6079475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«Подойдя к окну, мне стало холодно» или «Прочитав правило, было легко выполнить упражнение» построены неверно. Здесь действие не связано с одним и тем же исполнителем.
</a:t>
            </a:r>
            <a:endParaRPr lang="en-US" sz="12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после звонка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Войдя в класс, он сразу поздоровался с учителем и сел за парту. Такая фраза часто встречается в пересказе или сочинении, потому что коротко показывает последовательность действий и звучит естественно в школьном тексте.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Прочитав книгу, дети долго обсуждали поступок героя и приводили примеры из текста. Оборот помогает сделать речь связной: сначала названо завершённое действие, а затем — то, что произошло после него.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разобрав задачу, ученик быстро выполнил вторую часть работы и проверил ответ. В тетради такую конструкцию удобно выделить: она показывает ход мысли и делает объяснение более чётким.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деепричастных оборотов в школьных текстах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деепричастный оборот отличается от причастного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называет не признак предмета, а дополнительное действие. Он показывает, что происходит одновременно с основным действием или происходит раньше него, помогая точнее передать ход событий в предложении.
</a:t>
            </a:r>
            <a:endParaRPr lang="en-US" sz="1036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отвечает на вопросы что делая? и что сделав? , поэтому связано с действием. Причастие отвечает на вопросы какой? какая? какое? и описывает предмет через его признак, связанный с действием.
</a:t>
            </a:r>
            <a:endParaRPr lang="en-US" sz="1091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связь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обычно относится к сказуемому, потому что поясняет глагол. Причастный оборот, наоборот, зависит от существительного и уточняет его признак, поэтому эти конструкции легко различить по опорному слову.
</a:t>
            </a:r>
            <a:endParaRPr lang="en-US" sz="1046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показать, как действует персонаж, выбирают деепричастный оборот. Если важно описать предмет или явление через действие, подходит причастный оборот. Это главное смысловое различие между ними.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18507"/>
            <a:ext cx="8784000" cy="2221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похожих конструкций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вопросы, связь с главным словом и смысл каждой конструкции, чтобы не перепутать их при разборе предложения.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Обороты различаются по вопросу и по слову, которое они поясняют: деепричастный оборот связан с действием, а причастный — с предметом.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 правилам русского языка для 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оборот выделяется запятыми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деепричастный оборот стоит в начале, после него ставится запятая. Он отделяет добавочное действие от основного и сразу задаёт нужную паузу при чтении.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или конец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предложения оборот выделяется с двух сторон, а в конце — одной запятой перед ним. Правило действует независимо от того, короткий оборот или распространённый.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устойчивые сочетания запятыми не выделяются, потому что уже не воспринимаются как добавочное действие. Такие выражения нужно запоминать отдельно.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словообразованию деепричастий в русском языке.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формы деепричастий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деепричастия помогает понять вид глагола и выбрать нужную конструкцию в предложении.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образуются по своим типичным суффиксам, поэтому вид глагола — удобная подсказка при разборе и написании деепричастий.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собственного предложения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школьных правилах распознавания деепричастного оборота и его пунктуации.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деепричастный оборот делает речь точнее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помогает не повторять одно и то же подлежащее в соседних предложениях. Благодаря этому текст звучит короче и аккуратнее, а мысль передаётся без лишних слов.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ясности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его помощью легко показать, какое действие происходит дополнительно и в какой последовательности. Читателю проще понять, что произошло сначала, а что — потом.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делает речь более выразительной, особенно в пересказах, сочинениях и небольших описаниях. Она помогает соединить действия естественно и без тяжёлых, длинных фраз.
</a:t>
            </a:r>
            <a:endParaRPr lang="en-US" sz="12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их исправление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действующее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добавочное действие относится не к подлежащему. Нельзя писать: Подойдя к окну, дождь был сильным. Верно: Подойдя к окну, я увидел сильный дождь.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обычно нужно выделять запятыми. Ошибка: Прочитав правило ученик выполнил упражнение. Верно: Прочитав правило, ученик выполнил упражнение.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причастием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путают обороты из-за похожих форм. Нужно смотреть, что поясняет конструкция: действие или признак предмета. Тогда выбрать правильный вариант становится легче.
</a:t>
            </a:r>
            <a:endParaRPr lang="en-US" sz="1025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оборотов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предложении несколько оборотов подряд, текст становится тяжёлым и трудным для понимания. Лучше разделить мысль на два коротких, понятных предложения.
</a:t>
            </a:r>
            <a:endParaRPr lang="en-US" sz="10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 типичным ошибкам в школьных работах; значения условные, для наглядности.
</a:t>
            </a:r>
            <a:endParaRPr lang="en-US" sz="74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чаще: пунктуационные или смысловые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запятую забывают чаще, чем нарушают смысловую связь между действием и исполнителем.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Пунктуационные ошибки встречаются чаще, но смысловые опаснее: они делают предложение нелогичным и искажают его содержание.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 распознаванию деепричастного оборота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четыре признака по порядку: это помогает быстро отличить деепричастный оборот от других конструкций.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форма добавочного действия, зависимые слова, нужный вопрос и один исполнитель, перед вами деепричастный оборот.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памятка по теме «Деепричастный оборот».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деепричастном обороте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помогает точно показать добавочное действие и сделать речь короче. Если помнить о связи с подлежащим, вопросах и запятых, писать грамотно становится намного проще.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2026-05-28T19:03:24Z</dcterms:created>
  <dcterms:modified xsi:type="dcterms:W3CDTF">2026-05-28T19:03:24Z</dcterms:modified>
</cp:coreProperties>
</file>