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задачи в координатах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работать с точками, отрезками и фигурами на координатной плоскости.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геометрия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превращают геометрию в понятные числа: по ним можно точно указать точку, измерить отрезок и проверить построение на сетке.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координаты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точно указать положение точки на плоскости, как адрес на карте. Вместо слов «выше» или «правее» используются два числа, и ответ получается однозначным.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удобно находить расстояния и сравнивать отрезки. Можно быстро понять, насколько далеко друг от друга находятся две точки, не измеряя их линейкой.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координат легко строить фигуры по вершинам. Если точки нанесены правильно, отрезки, треугольники и прямоугольники получаются без лишних догадок и ошибок.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свойств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проверять симметрию и середины отрезков. Такие задачи часто решаются по короткому алгоритму, где важно не пропустить знак и не перепутать оси.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четверти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ось Ox показывает движение влево и вправо, а вертикальная Oy — вниз и вверх. Вместе они образуют координатную плоскость, где удобно отмечать точки.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O(0; 0) называется началом координат. От неё начинают отсчёт всех расстояний на плоскости, поэтому она служит отправной точкой для построений и вычислений.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делится на четыре четверти. В каждой из них знаки координат различаются, и по ним можно быстро определить примерное положение точки без полного построения.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 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знаки x и y, легче не ошибиться при чтении и записи координат. Это особенно полезно, когда точки расположены далеко от начала координат.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 строить точку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первую координату x: она показывает смещение по горизонтали от начала координат. Затем читают y, которое задаёт движение по вертикали вверх или вниз.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точку, от O откладывают x по оси Ox, а затем y по оси Oy. Движение всегда выполняют в этом порядке, не меняя местами числа.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сетке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точка (3; −2) означает три клетки вправо и две клетки вниз. Такой способ помогает быстро отметить точку на сетке и сразу проверить ответ.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осей и начала координат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оси Oy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оси Oy равно модулю абсциссы, то есть |x|. Это число показывает, насколько точка удалена от вертикальной оси, независимо от направления.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56990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оси Ox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оси Ox равно |y|. Здесь важен только модуль ординаты, потому что расстояние не бывает отрицательным, даже если точка находится ниже оси.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218652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точки O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начала координат расстояние находят по обеим координатам. Оно всегда неотрицательно и помогает оценить, насколько далеко точка расположена от центра плоскости.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Разности координат и длина отрезка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точек A(x1; y1) и B(x2; y2) удобно сначала записать разности Δx и Δy. Они показывают, на сколько нужно сдвинуться вправо-влево и вверх-вниз.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треугольником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Δx и Δy, отрезок можно представить как прямоугольный треугольник. Один катет задаёт горизонтальный шаг, другой — вертикальный, а гипотенуза даёт длину отрезка.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находят по формуле Пифагора: сначала возводят разности в квадрат, затем складывают и извлекают корень. Так решение получается коротким и понятным.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находим длину отрезка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точки A(1; 2) и B(5; 5). Сразу видим, что обе координаты увеличиваются, значит отрезок направлен вправо и вверх.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шаги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Вычисляем разности: Δx = 5 − 1 = 4, Δy = 5 − 2 = 3. Это горизонтальный и вертикальный шаг между точками.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 формулу: AB = √(4² + 3²). После вычисления получаем √25, то есть 5. Это и есть длина отрезка.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ответ: число 5 подходит, потому что тройка 3–4–5 образует знакомый прямоугольный треугольник. Такой контроль помогает заметить ошибку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отрезка: смысл формулы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должна делить его на две равные части. Поэтому по каждой оси берут не разность, а среднее арифметическое координат концов.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середины: ((x1 + x2)/2; (y1 + y2)/2). Она работает для любых двух точек и не зависит от наклона отрезка.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координаты середины найти верно, точка окажется ровно посередине между концами. Это удобно проверять по одинаковым смещениям от середины к каждой точке.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находим середину отрезка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Найдём координаты середины по формуле среднего арифметического: по оси x получаем 5, по оси y тоже 4. Так сразу виден результат без построения.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A(2; 1) и B(8; 7) получаем M(5; 4). Это точка лежит ровно посередине между концами отрезка и делит его на равные части.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симметрию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проста: от M до A смещение равно (-3; -3), а от M до B — (3; 3). Модули одинаковы, значит середина найдена верно.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как смещение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AB показывает не саму точку, а переход от A к B. Его координаты равны разностям по осям: сколько нужно пройти вправо-влево и вверх-вниз.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A(x1; y1) и B(x2; y2), то координаты вектора AB записывают как (x2 − x1; y2 − y1). По ним сразу видно направление и размер шага.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из точки (2; 3) в точку (7; 1) нужно сместиться на 5 вправо и на 2 вниз. Поэтому вектор равен (5; −2).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фигуры на плоскости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одинаково действует на все вершины фигуры и сохраняет её форму.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построения по координатам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по двум точкам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отрезок, достаточно отметить две точки на сетке и соединить их прямой линией. Важно точно соблюдать координаты и не перепутать порядок точек.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по вершинам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строят так же по трём вершинам: сначала наносят все точки, затем соединяют их по порядку. Если одна вершина стоит неверно, фигура сразу исказится.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сетке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после построения ещё раз сверить каждую точку по клеткам. Такая проверка помогает заметить пропуск, ошибку в знаке или смещение на одну клетку.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фигуры по координатам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длину каждой стороны по координатам её концов. Для этого находят разности по осям и, если нужно, применяют формулу расстояния между точками.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все полученные длины складывают. Для замкнутой фигуры важно не пропустить ни одну сторону и не считать одну и ту же дважды.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удобно отметить вершины на рисунке. Тогда видно, какие стороны горизонтальны, вертикальны или наклонны, и легче выбрать нужный способ подсчёта.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 сетке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прямоугольника, стороны которого параллельны осям, достаточно найти его ширину и высоту по координатам вершин и затем перемножить эти числа.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идут вдоль осей, площадь вычисляется очень быстро; для наклонных фигур этот способ не подходит.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 координатной сетке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через основание и высоту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находят по формуле S = ½·a·h, где a — основание, а h — высота. На клетчатой сетке основание удобно брать горизонтальным.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высоту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измеряют как перпендикулярное расстояние от вершины до основания или его продолжения. Если основание лежит на горизонтальной прямой, высота читается по вертикали.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на сетке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такой способ особенно удобен, когда одна сторона треугольника идёт по линии сетки. Тогда площадь получается без лишних вычислений.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осей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 Oy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относительно оси Oy меняется только знак первой координаты: точка уходит на такое же расстояние влево или вправо. Вторая координата остаётся прежней.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 Ox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относительно оси Ox меняется знак второй координаты. Точка сохраняет своё положение слева или справа, но переходит выше или ниже оси.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сразу сравнить расстояние до оси у исходной и новой точки. Оно должно быть одинаковым по модулю.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задача: несколько шагов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смешанных задачах несколько приёмов используются последовательно, поэтому важно не пропустить ни одного шага.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проверка ответа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путают, где x, а где y. Чтобы избежать ошибки, всегда начинайте с горизонтального смещения, а затем переходите к вертикальному.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формулах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расстояния нельзя забывать модуль и скобки. Без них легко получить отрицательное число там, где длина отрезка не может быть меньше нуля.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«плюс» и «минус» особенно важны при симметрии и сдвиге. Перед ответом полезно ещё раз посмотреть, куда именно должна уйти точка.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Мини-чек-лист простой: отметить точки, записать разности, подставить числа, затем сравнить результат с рисунком. Если ответ выглядит странно, значит, где-то есть неточность.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стали понятнее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читать координаты, строить точки, находить длину и середину отрезка, работать с периметром и площадью, а также отражать и сдвигать фигуры. В координатах особенно важны аккуратность и проверка.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2026-07-27T06:26:31Z</dcterms:created>
  <dcterms:modified xsi:type="dcterms:W3CDTF">2026-07-27T06:26:31Z</dcterms:modified>
</cp:coreProperties>
</file>