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культура движения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ежедневных решений зависит здоровье, безопасность и работоспособность подростка.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десятый класс — важный возраст для здоровья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15–16 лет привычки уже начинают закрепляться надолго, а учебная нагрузка, экранное время и дефицит движения часто растут. Именно сейчас особенно важно осознанно выбирать поведение, которое поддерживает развитие организма и снижает будущие риски.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84284"/>
            <a:ext cx="357600" cy="286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14515"/>
            <a:ext cx="357600" cy="35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05933" y="2868207"/>
            <a:ext cx="238875" cy="382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82242"/>
            <a:ext cx="357600" cy="28608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58158" y="4200160"/>
            <a:ext cx="334425" cy="3822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вредным привычкам подростка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
</a:t>
            </a:r>
            <a:pPr algn="l" indent="0" marL="0">
              <a:lnSpc>
                <a:spcPct val="115000"/>
              </a:lnSpc>
              <a:buNone/>
            </a:pPr>
            <a:r>
              <a:rPr lang="en-US" sz="236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обычных сигарет связано с привыканием к никотину, ухудшением выносливости и дополнительной нагрузкой на дыхательную и сердечно-сосудистую системы, даже если последствия сначала ощущаются слабо.
</a:t>
            </a:r>
            <a:endParaRPr lang="en-US" sz="733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Вейпинг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Вейпы и электронные сигареты создают иллюзию безвредности, но аэрозоль раздражает дыхательные пути, а никотин поддерживает зависимое поведение и мешает нормальному восстановлению после нагрузки.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и энергетики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и энергетические напитки нарушают самоконтроль по-разному, но одинаково мешают устойчивому самочувствию, сну и учебной концентрации, особенно когда употребляются регулярно или в неподходящее время.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недосып снижает внимание, скорость реакции и способность к запоминанию, а также делает подростка более уязвимым к стрессу, раздражительности и импульсивным поступкам в течение дня.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Малоподвижность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сидение и чрезмерное экранное время постепенно ослабляют мышцы, ухудшают осанку и снижают общий тонус, из-за чего даже обычная школьная нагрузка переносится заметно тяжелее.
</a:t>
            </a:r>
            <a:endParaRPr lang="en-US" sz="7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быстро вызывает привыкание, ускоряет сердцебиение и повышает нагрузку на сосуды. У подростков это особенно заметно при физической нагрузке: снижается выносливость, чаще появляется одышка и усталость.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Аэрозоль электронных сигарет содержит не только никотин, но и раздражающие вещества, ароматизаторы и мелкие частицы. Они травмируют слизистые дыхательных путей, провоцируют кашель и ухудшают качество сна.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вейпинг: влияние на дыхательную и сердечно-сосудистую системы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Гиподинамия у школьников: норма и реальность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малоподвижные занятия занимают значительную часть дня и вытесняют активность, необходимую для нормального самочувствия.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нормой и реальным режимом объясняет накопление усталости и снижение физической формы.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здравоохранения: рекомендации для подростков — не менее 60 минут физической активности в день; оценка учебной и экранной нагрузки дана как типичный пример режима школьника.
</a:t>
            </a:r>
            <a:endParaRPr lang="en-US" sz="57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сидячий образ жизни влияет на организм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нехватки движения чаще появляются нарушения осанки, головные боли, чувство скованности и быстрая утомляемость; организм медленнее переключается от отдыха к учебной нагрузке.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общей подвижности влияет и на обмен веществ, поэтому даже обычные школьные дела после долгого сидения ощущаются как более тяжёлые и энергозатратные.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длительном сидении замедляется кровообращение, возрастает нагрузка на позвоночник и хуже работают мышцы-стабилизаторы спины и живота, которые удерживают тело в правильном положении.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вредная привычка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от эмоционального триггера к закреплению поведения и зависимости.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528" y="1808825"/>
            <a:ext cx="264750" cy="42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6376" y="1808825"/>
            <a:ext cx="37065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1177" y="1808825"/>
            <a:ext cx="370650" cy="42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движения как часть личной дисциплины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и походка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движения начинается с того, как человек держит спину, голову и плечи, как ходит и садится. Эти привычки формируют уверенность, снижают лишнее напряжение и предупреждают перегрузку мышц.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и рабочее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подобранный рюкзак, удобная посадка за партой и разумная высота экрана помогают сохранить позвоночник и шейный отдел, особенно когда учебная нагрузка велика и время за столом увеличивается.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Дозирование нагрузки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только двигаться, но и делать это разумно: чередовать усилие и отдых, учитывать самочувствие и не игнорировать сигналы усталости, чтобы активность приносила пользу, а не перегрузку.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должна быть безопасной в быту, школе и на улице: внимательность на лестницах, аккуратность в играх, соблюдение правил и отказ от рискованных действий снижают вероятность травм.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428860"/>
            <a:ext cx="8244000" cy="14063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и защитные привычки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повседневные факторы, которые ослабляют здоровье, и привычки, которые его поддерживают.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ежедневные действия накапливаются: риск растёт от привычек, а устойчивость — от регулярных полезных практик.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 здоровому образу жизни подростков и рекомендаций ВОЗ по физической активности и сну.
</a:t>
            </a:r>
            <a:endParaRPr lang="en-US" sz="5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Сутулость чаще усиливается там, где ученик долго сидит с наклонённой головой, носит слишком тяжёлый рюкзак или работает при недостаточном освещении. Всё это перенапрягает мышцы шеи и спины.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осанку помогают правильно подобранные стол и стул, опора стоп на пол, ровная спина и экран на удобной высоте. Такие условия снижают утомление и поддерживают внимание.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и школьная среда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регулярная физическая активность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активность каждый день работает лучше редких интенсивных нагрузок и помогает постепенно закреплять полезный режим.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эффекты взаимосвязаны: движение одновременно поддерживает тело, психику и учебную работоспособность.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рекомендации по физической активности для подростков; материалы CDC о пользе движения для здоровья.
</a:t>
            </a:r>
            <a:endParaRPr lang="en-US" sz="6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Недосып, а не усталость как таковая, чаще всего подталкивает к энергетикам, которые лишь временно маскируют проблему.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8–10 часов
</a:t>
            </a:r>
            <a:endParaRPr lang="en-US" sz="4767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сна в сутки нужно подростку для полноценного восстановления.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CDC, рекомендации по продолжительности сна для подростков 13–18 лет.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Триггер → пауза → безопасный выбор → действие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остановить автоматическое поведение и заменить его полезной привычкой в повседневной 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помогает снять мышечное напряжение, которое накапливается после уроков, долгого сидения и эмоционального переутомления. Короткая прогулка или растяжка быстро переключают внимание.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особенно важна доступность: не требуется специальный инвентарь, достаточно 10–15 минут движения. Регулярность важнее интенсивности, потому что она лучше поддерживает устойчивое самочувствие.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как способ снижения стресса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здорового режима дня подростка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становится устойчивым, когда движение встроено в день заранее: после школы, между занятиями и перед вечерним отдыхом.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распределение времени снижает перегрузку и помогает избежать срывов в недосып, пассивность и вредные привычки.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режима дня, составленная по общим гигиеническим принципам для подростков.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полезные замены вредным действиям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полезная альтернатива должна быть короткой, доступной и не требовать сложной подготовки.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работает лучше запрета: легче удержать привычку, если новое действие простое и подходит для ежедневного повторения.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сопоставление повседневных привычек и безопасных альтернатив.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семьи, школы и окружения в формировании привычек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задаёт первые нормы: режим дня, отношение к сну, питанию и спорту. Личный пример взрослых часто влияет сильнее, чем прямые наставления и запреты.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закрепляет привычки через организацию перемен, спортивные секции, правила безопасности и уважительную атмосферу. Когда движение встроено в распорядок, оно воспринимается как норма.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общения определяет, что считается «обычным» среди сверстников. Поддержка друзей и общие полезные дела помогают подростку отстаивать здоровый выбор без лишнего давления.
</a:t>
            </a:r>
            <a:endParaRPr lang="en-US" sz="11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Пеший выбор в городе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и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тротуары удобны, переходы безопасны, а дорожки хорошо освещены, подросток чаще выбирает ходьбу и велосипед вместо пассивного транспорта. Среда подталкивает к движению.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Лестницы, дворовые площадки и короткие пешие маршруты превращают активность в обычную часть дня. Так культура движения становится не отдельным занятием, а городским стилем жизни.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показатели при улучшении образа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более активного дня обычно быстрее восстанавливается сон, а перерывы от сидения начинают восприниматься как естественная часть расписания.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показателя по неделям показывает, что даже умеренные изменения режима дают заметный и устойчивый эффект.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динамики по неделям; не является результатом клинического исследования.
</a:t>
            </a:r>
            <a:endParaRPr lang="en-US" sz="6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подростка начинается с ежедневного выбора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складывается из мелких решений: встать вовремя, больше двигаться, меньше сидеть без перерывов и не искать бодрость в вредных заменах. Именно так формируется устойчивое здоровье и уверенность в себе.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2026-05-21T06:10:31Z</dcterms:created>
  <dcterms:modified xsi:type="dcterms:W3CDTF">2026-05-21T06:10:31Z</dcterms:modified>
</cp:coreProperties>
</file>