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kleine Drache ist krank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драконе помогает легко выучить немецкие слова о болезни и заботе.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история полезна на уроке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история полезна на уроке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Ребёнку легко понять простую ситуацию: кто-то заболел, устал и нуждается в помощи. Короткие немецкие фразы и знакомый сюжет делают новые слова понятными, живыми и запоминающимися.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герой: маленький дракон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он такой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kleine Drache — не страшный, а усталый и очень маленький герой. Он сидит тихо, потому что заболел, и это сразу вызывает сочувствие.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 картинке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можно подписать слова das Bett, die Decke, der Tee и das Fenster. Такие подписи помогают связать предмет, действие и новое немецкое слово.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16061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7471" y="1916061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2646" y="1939701"/>
            <a:ext cx="236400" cy="189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97221" y="1909161"/>
            <a:ext cx="218925" cy="25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4333" y="1939751"/>
            <a:ext cx="236400" cy="1891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самочувствии на немецком языке
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270000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bin krank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говорят, когда человек чувствует себя плохо. Это короткая и очень важная фраза для начала разговора о болезни.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012792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habe Fieber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помогает назвать жар или высокую температуру. Она легко запоминается вместе с картинкой термометра и уставшего героя.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759213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habe Husten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Husten означает кашель. В теме оно часто появляется рядом с простым действием, которое можно показать жестом или рисунком.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05608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habe Schnupfen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обозначает насморк. Для детей оно полезно, потому что встречается в обычных жизненных ситуациях и звучит понятно.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52015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müde, heiß, kalt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описывают состояние: усталость, жар или озноб. Они дополняют основные фразы и делают рассказ о болезни точнее.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история на уроке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меняется состояние героя и какие слова нужны на каждом этапе.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Bett, die Decke и der Tee — самые нужные слова в истории. Их легко показать на картинке, поэтому дети быстро связывают слово с предметом и действием.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Medizin, das Thermometer и das Taschentuch расширяют тему ухода. Эти предметы знакомы ребёнку и помогают понять, как взрослый заботится о больном герое.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удобно запоминать короткие сочетания: warmer Tee, weiche Decke, ruhiges Bett. Они звучат просто и складываются в маленькие, ясные фразы для повторения вслух.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 для комнаты и ухода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комната и спокойный день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комната и спокойный день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комната помогает создать настроение покоя. Слова warm, ruhig и leise легко соединяются с картинкой, где дракон лежит под пледом и отдыхает без шума.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Das Zimmer ist warm. Es ist ruhig. Der Drache schläft. хорошо подходят для чтения по цепочке. Они простые, ритмичные и легко запоминаются вместе с иллюстрацией.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приносит чай, проверяет температуру и говорит спокойным голосом. Так ребёнок видит, что помощь бывает простой, но очень важной.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взрослый персонаж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Komm ins Bett. Trink Tee. Ruh dich aus. звучат как добрые инструкции. Их можно повторять хором, чтобы запомнить и смысл, и правильный порядок действий.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Gute Besserung! — это тёплое пожелание скорейшего выздоровления. Оно показывает, как в немецком языке можно поддержать друга коротко, вежливо и очень сердечно.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623" y="4210327"/>
            <a:ext cx="239700" cy="19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1638" y="3426775"/>
            <a:ext cx="239700" cy="191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71983" y="2619403"/>
            <a:ext cx="239400" cy="239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25160" y="1835839"/>
            <a:ext cx="209475" cy="239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97940" y="1052300"/>
            <a:ext cx="239400" cy="239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глаголы действия в теме болезни
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823445" y="4186507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helfen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helfen подчёркивает помощь взрослого персонажа. Он нужен, чтобы сказать, что рядом есть забота, поддержка и спокойствие.
</a:t>
            </a:r>
            <a:endParaRPr lang="en-US" sz="1020" dirty="0"/>
          </a:p>
        </p:txBody>
      </p:sp>
      <p:sp>
        <p:nvSpPr>
          <p:cNvPr id="13" name="Text 3"/>
          <p:cNvSpPr txBox="1"/>
          <p:nvPr/>
        </p:nvSpPr>
        <p:spPr>
          <a:xfrm>
            <a:off x="1496460" y="3402955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schlafen, liegen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помогают описать отдых больного героя. Der Drache schläft и Der Drache liegt im Bett показывают спокойное, понятное действие.
</a:t>
            </a:r>
            <a:endParaRPr lang="en-US" sz="1020" dirty="0"/>
          </a:p>
        </p:txBody>
      </p:sp>
      <p:sp>
        <p:nvSpPr>
          <p:cNvPr id="14" name="Text 4"/>
          <p:cNvSpPr txBox="1"/>
          <p:nvPr/>
        </p:nvSpPr>
        <p:spPr>
          <a:xfrm>
            <a:off x="2116655" y="2619403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trinken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trinken связывается с тёплым чаем и заботой взрослого. Фраза Ich trinke Tee легко читается и сразу понятна по смыслу.
</a:t>
            </a:r>
            <a:endParaRPr lang="en-US" sz="1020" dirty="0"/>
          </a:p>
        </p:txBody>
      </p:sp>
      <p:sp>
        <p:nvSpPr>
          <p:cNvPr id="15" name="Text 5"/>
          <p:cNvSpPr txBox="1"/>
          <p:nvPr/>
        </p:nvSpPr>
        <p:spPr>
          <a:xfrm>
            <a:off x="2754869" y="1835839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sein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Ich bin krank и Der Drache ist müde показывают, как глагол sein описывает состояние. Для младших школьников это очень полезная модель.
</a:t>
            </a:r>
            <a:endParaRPr lang="en-US" sz="1020" dirty="0"/>
          </a:p>
        </p:txBody>
      </p:sp>
      <p:sp>
        <p:nvSpPr>
          <p:cNvPr id="16" name="Text 6"/>
          <p:cNvSpPr txBox="1"/>
          <p:nvPr/>
        </p:nvSpPr>
        <p:spPr>
          <a:xfrm>
            <a:off x="3442612" y="1052300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haben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глагол встречается в фразах Ich habe Fieber и Ich habe Husten. Он помогает назвать состояние или симптом простым способом.
</a:t>
            </a:r>
            <a:endParaRPr lang="en-US" sz="102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болезни к выздоровлению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события в истории переходят одно в другое и меняют состояние героя.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друзей, которые приходят на помощь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стук в дверь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двери стоит маленький ёжик с открыткой и яблоком. Он не шумит, а только тихо улыбается и говорит: Gute Besserung! Так друзья показывают заботу и не мешают больному дракону отдыхать.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Чай, плед и добрый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Зайчонок приносит тёплый чай, а белочка держит мягкий плед. Рядом стоят школьные друзья с добрыми лицами и шепчут: Ruh dich aus! В комнате становится спокойно и уютно.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Игрушка у кровати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Медвежонок кладёт у кровати любимую игрушку дракона, чтобы ему стало веселее. Он говорит: Wir warten auf dich. Такая маленькая сцена помогает понять, что добрые слова тоже лечат.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Wie geht es dir? помогает спросить о самочувствии. Её легко сказать в паре и использовать в начале короткого диалога на уроке.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Ich brauche Hilfe. пригодится, когда нужен взрослый или помощь друга. Она звучит ясно и подходит для сказки, класса и реальной жизни.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Mir geht es nicht gut. показывает, что ребёнку плохо. Это простая и очень нужная реплика, которую удобно запомнить вместе с историей о болезни.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 общения на уроке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möchte Wasser. — полезная фраза для вежливой просьбы. Её легко произносить по частям, а значение сразу понятно по картинке и ситуации.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Nicht rennen — значит не бегать и не уставать ещё больше. Когда ребёнок болеет, ему лучше двигаться спокойно и беречь силы.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нельзя делать, когда болеешь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Nicht frieren — не замерзать. Тёплая одежда, плед и тёплый чай помогают сохранить тепло и не сделать самочувствие хуже.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Nicht laut schreien — не кричать громко. Тихий голос и покой важны, потому что больному нужно отдыхать и меньше напрягаться.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Nicht lange draußen bleiben — не оставаться долго на улице. Холодный воздух и усталость могут помешать выздоровлению, поэтому лучше быть дома и отдыхать.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825" y="991763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врач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501500" y="1833650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симптомы не проходят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жар держится слишком долго или кашель становится сильнее, нужен врач. В немецком языке говорят der Arzt, die Ärztin и die Praxis, чтобы назвать помощь точно и вежливо.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501500" y="3281806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разговор в кабинете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приёме полезны простые слова: Mein Kopf tut weh. Was fehlt dir? В картинке хорошо смотрятся термометр, стетоскоп и спокойный взрослый рядом с ребёнком.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визит к врачу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ребёнок сообщает о самочувствии, получает осмотр и советы по уходу.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23305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46945"/>
            <a:ext cx="236400" cy="189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9921" y="1916405"/>
            <a:ext cx="218925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Храбрый, но маленький и уставший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Грустный, но не сломленный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Больной дракон выглядит traurig, потому что ему не хочется играть. Но он остаётся спокойным и терпеливо ждёт, когда станет легче.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важнее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müde, он выбирает постель, а не шумные забавы. Сон и покой помогают ему набраться сил и снова улыбнуться.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даже при болезни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Mutig — это не только сильный, но и терпеливый. Дракон не капризничает, а спокойно пьёт чай и слушает взрослых.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уют лечит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плед, чашка чая и тихая комната делают день добрее. Даже драконам иногда нужен уют, чтобы быстрее прийти в себя.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день, который помогает выздороветь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у окна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Дракон лежит на подушке и медленно листает книгу. За окном светло, но он не спешит наружу. На картинке легко подписать: Ich lese. Ich ruhe mich aus.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после чая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тёплого чая маленький герой закрывает глаза и засыпает. Рядом стоит кружка, а одеяло лежит ровно и мягко. Эта сцена помогает запомнить фразу: Ich schlafe.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вечер без игр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тихо, свет тёплый, а игрушки ждут своего часа. Дракон смотрит в окно и отдыхает, потому что сначала нужно набраться сил, а потом снова играть.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называть самые простые симптомы по-немецки: krank, Fieber, Husten. Эти слова легко связать с картинкой, жестом и короткой фразой из истории.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Остаются готовые выражения для общения: Gute Besserung!, Wie geht es dir?, Ich bin krank. Их удобно повторять вслух и использовать в игре по ролям.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Запоминаются полезные слова для ухода: Tee, Bett, Ruhe. Они помогают описать комнату больного дракона и сразу показывают, что нужно для отдыха.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запоминается после урока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здоровью снова по шагам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Дракон лежит в постели, пьёт чай и не спешит вставать. Он бережёт силы, чтобы тело могло спокойно восстановиться.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становится легче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снижается, кашель уже не так мешает, и герой чувствует себя лучше. Он снова улыбается и смотрит в окно с интересом.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 играм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дракон выходит наружу, осторожно машет крыльями и радуется свежему воздуху. Он снова здоров и готов к обычному дню.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Урок, который учит заботе и добрым словам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маленьком драконе показывает, как говорить о болезни, отдыхе и помощи по-немецки. Дети запоминают важные фразы, учатся сочувствию и понимают: забота делает день легче.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2026-05-25T01:44:58Z</dcterms:created>
  <dcterms:modified xsi:type="dcterms:W3CDTF">2026-05-25T01:44:58Z</dcterms:modified>
</cp:coreProperties>
</file>