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image" Target="../media/image-6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image" Target="../media/image-18-17.png"/><Relationship Id="rId18" Type="http://schemas.openxmlformats.org/officeDocument/2006/relationships/image" Target="../media/image-18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«Художник жизни» в литературе: человек как создатель собственной судьбы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литературе выбирает путь, формирует характер и отвечает за себя.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«художника жизни» важен для литературы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увидеть, как герой ищет смысл, проходит испытания и отвечает за собственный выбор. Через такие сюжеты литература показывает цену свободы, воспитания и внутренней работы.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быть «художником жизни» в литературном смысле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прежде всего осознанный выбор пути, когда герой понимает последствия своих поступков и не перекладывает ответственность на обстоятельства, моду или чужое мнение.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противопоставлен герой инерции: он живёт по привычке, следует внешнему давлению и утрачивает способность самостоятельно строить свою судьбу.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умеет смотреть на себя критически: он анализирует ошибки, преодолевает внутреннюю пустоту и превращает жизненный опыт в нравственное и личностное развитие.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Метафоры, через которые литература показывает жизнь человека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литературе часто изображается как движение через развилки и препятствия. Дорога подчёркивает, что судьба складывается из решений, а не из случайной удачи. Каждый поворот требует внутреннего выбора и определяет дальнейшее движение личности.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 мастерская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мастерской связан с трудом над собой, а не только с внешним успехом. Здесь важны терпение, исправление ошибок и постоянная работа мысли. Такое изображение показывает, что человек «создаёт» себя постепенно, через усилие и самоотдачу.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формируют жизненный путь героя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соотношение внутренних установок и внешних влияний в судьбе литературного персонажа.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Решающими оказываются ценности и характер, но среда и опыт заметно усиливают или ослабляют их действие.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анализа русской классической литературы XIX–XX веков
</a:t>
            </a:r>
            <a:endParaRPr lang="en-US" sz="6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6063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9113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7676" y="2371621"/>
            <a:ext cx="204900" cy="182133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70601" y="2362487"/>
            <a:ext cx="15030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как основа судьбы героя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задаёт меру поступков и не позволяет герою оправдывать малодушие выгодой. В литературе именно она часто становится точкой, где проверяется истинная прочность личности.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связывает личный выбор с ответственностью перед близкими, обществом и собственной совестью. Герой взрослеет тогда, когда принимает последствия своих решений.
</a:t>
            </a:r>
            <a:endParaRPr lang="en-US" sz="835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литературе раскрывает способность человека выйти за пределы эгоизма. Она может возвышать героя, но может и обнажать его нравственную слабость.
</a:t>
            </a:r>
            <a:endParaRPr lang="en-US" sz="835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художественном мире не равна произволу. Это внутренняя независимость, которая помогает герою не подчиняться толпе, страху и чужой воле.
</a:t>
            </a:r>
            <a:endParaRPr lang="en-US" sz="857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задаёт внутренний суд над поступком и не даёт герою окончательно примириться с ложью. Через неё начинается путь к самоисправлению и духовной ясности.
</a:t>
            </a:r>
            <a:endParaRPr lang="en-US" sz="83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героя, который создает собственную судьбу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качества помогают литературному персонажу расти и менять свою жизнь.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Созидание судьбы требует не одной сильной стороны, а сочетания самопознания, ответственности и готовности меняться.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классики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развивается нравственный выбор героя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проследить путь от испытания к итоговой оценке поступка в сюжете.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Обыденность и привычка как препятствие для развития личности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делает человека зависимым от повторения и снижает готовность к внутреннему усилию. Тогда жизнь начинает течь по инерции, а возможности личности остаются нераскрытыми.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перемен удерживает персонажа в привычной среде даже тогда, когда он чувствует недовольство собой. В литературе это часто приводит к духовной остановке и упущенным шансам.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 и самоуспокоенность особенно опасны тем, что маскируются под спокойствие. Герой перестаёт задавать себе трудные вопросы и постепенно теряет способность к развитию.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«Обломове» бездействие становится главным конфликтом: доброта и чувствительность героя не превращаются в поступок. Так раскрывается трагедия нереализованного потенциала.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которые выбирают действие, и герои, которые остаются в бездействии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сопоставляет не только поступки, но и внутреннюю готовность выйти из привычного состояния.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связано с ответственностью и переменой; бездействие — с утратой смысла и отказом от роста.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сопоставления литературных примеров, указанных в теме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Вдохновение, труд и творчество в жизни литературных героев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как внутренняя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раскрывается не мгновенным озарением, а постоянным усилием. Чтение, размышление и работа над собой превращают опыт в характер и поступок.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саморазвитие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Толстого и Достоевского подлинное движение личности связано с дисциплиной мысли. В школьной жизни этот мотив особенно близок к самостоятельному чтению и привычке учиться осознанно.
</a:t>
            </a:r>
            <a:endParaRPr lang="en-US" sz="9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как этап духовного становления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Ошибочная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принимает мысль или правило, которое кажется ему верным, но постепенно ведёт к внутреннему разладу и искажению нравственной оценки.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Последствия поступка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проявляется в отношениях с людьми, в чувстве вины и в изменении жизненной ситуации. Именно последствия заставляют героя увидеть масштаб заблуждения.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Осмысление и раскаяние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начинает сравнивать замысел с реальностью, задаёт себе трудные вопросы и признаёт собственную ответственность за случившееся.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Перелом и новый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Пройдя через кризис, персонаж либо духовно обновляется, либо окончательно ломается. Ошибка становится поворотной точкой его судьбы.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жизненных моделей в литературе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выбор отношения к жизни влияет на развитие героя и его внутреннюю цельность.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 инерции ведёт к остановке, а осознанное самостроительство — к внутренней зрелости и ответственности за будущее.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классики XIX–XX веков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семья, школа и круг общения не просто сопровождают героя, а формируют его привычки, представления о норме и готовность действовать или отступать.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уклад может усиливать конфликт между личным стремлением и ожиданиями окружения. У Островского, Гончарова и Толстого именно среда нередко становится источником нравственного давления.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атмосфера дома особенно важна: уважение и требовательность помогают взрослению, а равнодушие, страх и насилие лишают героя опоры для самостоятельного выбора.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 общество как сила, влияющая на героя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собственный путь героя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постепенное движение от интереса и проб к осознанному самоопределению.
</a:t>
            </a:r>
            <a:endParaRPr lang="en-US" sz="11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внутреннюю устойчивость литературного героя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характера особенно заметна в моменты любви, потери и нравственного давления, когда внешняя ситуация перестаёт скрывать истинный масштаб личности.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совесть, самопознание и вера в смысл, тем устойчивее герой в кризисе и тем меньше он зависит от чужого давления.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русской литературы XIX–XX веков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примеры образа человека, созидающего себя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Безухов: путь через поиск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входит в мир как человек растерянный, но неравнодушный к правде. Его взросление связано с ошибками, наблюдением за людьми и готовностью пересматривать себя. В нём особенно заметно, что личность складывается из внутренней работы, а не из внешнего статуса.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Катерина: верность нравственной правде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не умеет приспосабливаться к лжи, хотя именно это спасло бы её от конфликта с окружающими. Её выбор трагичен, но он показывает силу совести и стремление остаться верной себе. В этом проявляется драматическая сторона самосозидания.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67071"/>
            <a:ext cx="346800" cy="308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179859" y="1867672"/>
            <a:ext cx="346800" cy="2774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183609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74334" y="1836742"/>
            <a:ext cx="254475" cy="3393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выводы можно сделать для школьника 10 класса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не ждать готового пути, а принимать решения самому. Даже в сложных обстоятельствах человек отвечает за направление своей жизни и за смысл собственных поступков.
</a:t>
            </a:r>
            <a:endParaRPr lang="en-US" sz="995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чтения влияет на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книг помогает выстраивать собственные ориентиры. Чтение классики учит сравнивать позиции, видеть последствия решений и точнее понимать людей вокруг.
</a:t>
            </a:r>
            <a:endParaRPr lang="en-US" sz="1000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как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самостоятельность начинается с привычки думать, читать и проверять себя. Учёба в таком понимании становится не обязанностью, а способом формировать личность.
</a:t>
            </a:r>
            <a:endParaRPr lang="en-US" sz="983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начинается изнутри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темы — понимание, что зрелость не возникает случайно. Она складывается из труда, привычек, ошибок и честного отношения к себе.
</a:t>
            </a:r>
            <a:endParaRPr lang="en-US" sz="1000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нельзя откладывать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классики часто страдают из-за промедления, и этот урок особенно важен старшекласснику. Упущенные возможности трудно вернуть, поэтому ценность времени возрастает.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темы на уроке литературы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последовательно увидеть, как произведение раскрывает проблему самосозидания и нравственного выбора героя.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план позволяет сравнивать героев разных произведений и определять, кто из них создаёт себя, а кто подчиняется обстоятельствам.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анализа литературного произведения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автор собственной судьбы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убеждает: человек становится собой через выбор, труд и ответственность. Образ «художника жизни» важен не успехом, а способностью расти, понимать себя и преодолевать духовную инерцию.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2026-05-19T20:40:20Z</dcterms:created>
  <dcterms:modified xsi:type="dcterms:W3CDTF">2026-05-19T20:40:20Z</dcterms:modified>
</cp:coreProperties>
</file>