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Индия и Китай после Первой мировой войны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развития Индии и Китая после Первой мировой войны через ключевые политические и социальные перемены.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на переломе эпохи после войны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послужила толчком к трансформациям в Азии. Рост национализма и изменения власти в Индии и Китае сопровождались социальными реформами и усилением протестных движений.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после Первой мировой войны: основные характеристики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 1918-1920 годах являлась крупнейшей колонией Британской империи с населением свыше 320 миллионов человек.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время войны более 1,3 миллиона индийцев участвовали в боевых действиях, что повысило ожидания политических реформ, но большинство обещаний не было выполнено.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1919 году введён «Акт о правительстве Индии», предоставлявший ограниченное самоуправление с двухпалатным законодательным органом.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значительная власть оставалась у британских губернаторов, что ограничивало реальные политические свободы.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Активизировались Индийский национальный конгресс и Мусульманская лига, играющие ключевую роль в политической жизни страны.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 в Индии: новые институты и партии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Резня в Амритсаре: трагедия и её последствия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расстрел мирных демонстрантов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апреля 1919 года британские войска открыли огонь по демонстрациям в Амритсаре, убив 379 человек и ранив до 1200. Это спровоцировало волну общественного возмущения и сопротивления против колониальной власти.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национального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Жестокость событий вызвала рост забастовок по всей Индии. Многие ранее нейтральные слои населения начали активно участвовать в движении за независимость.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1919 года Махатма Ганди стал лидером национального движения, пропагандируя сатяграху — борьбу без насилия и сопротивление несправедливости.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и сатяграха: принципы ненасильственного сопротивления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подход включал участие крестьян, ремесленников и женщин, расширяя социальную базу сопротивления против колониализма.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бойкоты британских товаров и отказ от официальных должностей стали ключевыми методами давления на власть.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добровольных действий активизировала сотни тысяч индийцев и укрепила национальную самоидентичность.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1920-х годов: кризис и развитие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1920-е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кризис и рост налогового бремени усилили бедность среди крестьян и ухудшили условия жизни в сельской местности.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демобилизации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Всплеск инфляции и рост городской безработицы повлекли за собой социальную нестабильность и усиление разрыва между классами.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 1920s промышленный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рост обрабатывающей промышленности на 22%, в центре которого оказались города Бомбей, Калькутта и Мадрас.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и промышленное развитие создали предпосылки для дальнейшего модернизации страны.
</a:t>
            </a:r>
            <a:endParaRPr lang="en-US" sz="10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1920-х годов: раздробленность и милитаризм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губернаторы контролировали провинции, что приводило к политической раздробленности и частым вооружённым столкновениям между регионами.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испытывал давление со стороны иностранных держав, потерю территорий и массовую эмиграцию, что усложняло внутренние проблемы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силы в Китае 1920-х гг.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ключевых группировок и иностранных держав в эпоху милитаризма и гражданской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колониальные державы активно вмешивались в дела Индии и Китая, сохраняя свои экономические и политические интересы в регионе.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Версальская система закрепила позиции западных стран в Китае, что вызвало недовольство и рост националистических движений.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конференция ограничила экспансию Японии, но внешнее влияние зарубежных держав сохранялось, а Великобритания усиливала контроль над Индией.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и международная политика в Азии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Китая: вызовы и иностранное воздействие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трудности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гражданских войн и иностранного вмешательства Китай столкнулся с разрушениями инфраструктуры и коррупцией, что отрицательно отразилось на экономическом развитии. Ослабление центральной власти усиливало нестабильность.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влияние на ключевые секторы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государства контролировали стратегические порты, такие как Шанхай, значительную часть железных дорог и финансы, что усугубляло экономическую зависимость и препятствовало созданию единой национальной валюты.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протестного движения в Индии (1919–1929 гг.)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количества забастовок и участников отражает рост массового недовольства колониальным управлением в течение десяти лет.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Протестное движение значительно возросло в начале 1920-х, став массовым и оказывая заметное давление на британские власти.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Colonial Reports, British India Statistical Abstracts.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Марша соли 1930 года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 по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вместе с сотнями последователей отправился в 385-километровый марш к морю, чтобы символически произвести соль — прямо вопреки британским законам. Это стало организованным актом гражданского неповиновения.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поддержка и аресты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акции приняли участие десятки тысяч индийцев, включая женщин и крестьян. Британские власти провели массовые аресты, но не сумели остановить распространение движения по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внимание и политическое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соли привлёк международное внимание к индийской борьбе. Он усилил моральное и политическое давление на британское правительство, способствуя росту поддержки независимости.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борьба в Китае: Гоминьдан и Коммунистическая партия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711689" y="191720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Гоминьдан, возглавляемый Чан Кайши после смерти Сунь Ятсена, стремился централизовать власть и модернизировать государство. Он стал главной силой в борьбе с местными милитаристами и иностранным влиянием.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711689" y="30910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партия Китая, образованная в 1921 году, вела борьбу за радикальные социальные изменения. Партии временно сотрудничали в рамках Первого Объединённого фронта, который распался из-за внутренних конфликтов и репрессий в 1927 году.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выступила против несправедливых условий Версальского договора, инициируя политическое и культурное пробуждение в стране.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4 мая и культурные изменения в Китае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движения получила развитие женская и техническая образовательная система, способствуя расширению прав и возможностей женщин и росту квалифицированных кадров.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западной демократии, науки и литературы получили широкое распространение, что способствовало обновлению общественных ценностей.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Увеличилось количество переводов европейской литературы и развивались национальные театры и печатные издания, способствовавшие формированию нового культурного поля.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аграрный кризис усугубился, снизились экспортные показатели хлопка и текстиля, что привело к росту безработицы и социальной напряжённости.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пережил уменьшение иностранных инвестиций, что усилило внутренние экономические противоречия и подорвало стабильность общества и государства.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ускорили радикализацию национальных движений, усилив политическую напряжённость и социальные протесты в обоих странах.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мировой экономической депрессии на Индию и Китай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экспансия в Маньчжурии и её последствия для Китая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1931 году Япония аннексировала Маньчжурию и создала марионеточное государство Маньчжоу-го, что подчёркивало неспособность Китая противостоять внешней агрессии из-за внутренней раздробленности.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осудила японские действия, но не предприняла серьёзных санкций, что привело к укреплению китайского национального единства и подготовке к борьбе с внешней угрозой.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и китайские лидеры обменивались стратегиями и опытом национально-освободительной борьбы, укрепляя связи между двумя странами.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Джавахарлал Неру активно поддерживал контакты с китайскими националистами и коммунистами, способствуя развитию сотрудничества в антиколониальной борьбе.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предоставляли платформу для взаимодействия и координации действий лидеров этих антиимпериалистических движений.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националистических движений Индии и Китая в 1930-х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участвовала в работе Лиги Наций через британскую администрацию, демонстрируя рост международного влияния.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международного авторитета Индии и Китая к концу 1930-х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полноправным членом Лиги Наций, что подчёркивало его возросшую роль на мировой арене.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внешних угроз стимулировало обе страны к налаживанию связей с СССР и поиску новых союзников.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постепенно смещалась в сторону большей самостоятельности и стремления снизить зависимость от западных держав.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1918–1939 годов стал решающим этапом формирования национального суверенитета Индии и Китая через социальные, экономические и политические изменения.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трансформаций: от колоний к независимости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2026-05-11T05:14:47Z</dcterms:created>
  <dcterms:modified xsi:type="dcterms:W3CDTF">2026-05-11T05:14:47Z</dcterms:modified>
</cp:coreProperties>
</file>