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Образы-двойники в литературе: зачем они нужны и что помогают понять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раскрывает героя через сходство, контраст и скрытый внутренний конфликт.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двойников важна на уроке литературы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двойника помогает замечать скрытые смыслы, видеть выбор героя и понимать, как поступки связаны с совестью, страхом и самообманом.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двойник — это персонаж, который связан с героем сходством или противопоставлением. Он может напоминать его характером, судьбой, речью или поступками.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двойник становится антиподом: он резко отличается от героя и подчёркивает его ошибки, слабости или важные черты, которые иначе были бы незаметны.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произведениях двойник выглядит как «второе я» героя. Такой образ показывает скрытые страхи, желания и внутренний спор человека с самим собой.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литературный двойник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образа-двойника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двойником помогает лучше понять героя: его привычки, ценности, сильные стороны и те качества, которые он старается скрыть.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тайну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часто вызывает тревогу и чувство загадки. Читатель начинает искать, что именно в герое отражается через этот образ.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похожий или противоположный персонаж, внутреннее напряжение героя становится заметнее, а выбор — труднее и важнее.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развязку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двойник становится знаком будущих событий: ошибки, наказания, нравственного урока или духовного перелома в судьбе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двойников в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типа двойника своя роль: он может напоминать героя, спорить с ним или показывать его скрытую сторону.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персонаж может выполнять сразу несколько функций: отражать, противопоставлять и предупреждать.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образа-двойника в литературоведении и школьному анализу текста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как отражение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Сходство, которое многое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персонажей совпадают манеры речи, привычки или жизненные обстоятельства, читатель видит в них зеркальное отражение. Такое сходство помогает заметить важные черты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выбор — другая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показывает, каким мог бы стать герой при другом решении. Поэтому этот приём делает образ глубже и помогает понять его внутреннее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двойник влияет на восприятие героя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сюжетный эффект, но и то, как меняется отношение читателя к персонажу.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— раскрытие характера; остальные функции усиливают психологическую и нравственную глубину образа.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анализа литературного мотива двойника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и «Невском проспекте» Петербург показан как город, где человек чувствует себя одиноким и легко теряет опору. Здесь особенно заметны иллюзии и подмена настоящего.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двойника в петербургских повестях Н. В. Гоголя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строит ситуацию так, будто внешний мир отражает внутреннее состояние героя. Поэтому странные совпадения и обман выглядят не случайностью, а знаком душевной неустойчивости.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двойничества помогает показать, как в большом городе человек может утратить себя. Для Гоголя это не только сюжетный приём, но и способ говорить о хрупкости личности.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Голядкин и его двойник в повести Ф. М. Достоевского «Двойник»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Петрович Голядкин встречает человека, который носит то же имя и почти ту же роль в обществе. Однако новый Голядкин кажется более уверенным, ловким и успешным.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усиливает страх героя перед унижением и потерей уважения. Постепенно повесть превращается в историю тревоги, где двойник словно показывает распад личности изнутри.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мотив двойника в сюжете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литературный двойник постепенно меняет смысл произведения.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связан с героем сходством: он может повторять его черты, судьбу или поведение и тем самым показывать скрытые стороны личности и возможный путь развития.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Антипод, напротив, строится на резком контрасте. Он подчёркивает противоположные взгляды, поступки и ценности, помогая увидеть героя на фоне другой жизненной позиции.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чаще вызывает тревогу, потому что напоминает о страхах, слабостях и нереализованных желаниях героя. Это делает конфликт более личным и психологически напряжённым.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и антипод: сходство и различие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Антипод помогает точнее понять моральный выбор персонажа: через сравнение становится ясно, какие качества автор считает верными, а какие — опасными или ложными.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мотив двойничества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мотив двойничества проявляется через зеркальные ситуации, повторяющиеся поступки и неожиданные совпадения. Такие детали показывают, что судьба героя зависит не только от случая, но и от его характера.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«Пиковой даме» этот мотив особенно заметен: стремление к выигрышу и тайне становится для Германна опасным испытанием. Пушкин показывает, как желание быстро получить желаемое может привести к падению.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двойников в произведениях русской литературы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 тот же приём у разных авторов раскрывает разные стороны конфликта и по-разному влияет на смысл произведения.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мотив чаще психологический, у Гоголя — сатирический, у Пушкина — предупреждающий; во всех случаях он усиливает тему выбора и последствий.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 века, указанным в теме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 противопоставление выводят на первый план скрытый конфликт личности, поэтому образ двойника особенно важен для анализа характера.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теоретического материала презентации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приёма сравнения помогают увидеть, что герой спорит не только с другим персонажем, но и с самим собой.
</a:t>
            </a:r>
            <a:endParaRPr lang="en-US" sz="206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05696"/>
            <a:ext cx="4782600" cy="1779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образов-двойников в русской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сопоставить произведения и понять, какую роль двойник играет в каждом из них.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двойник помогает показать выбор героя, но смысл приёма меняется: от психологической драмы до сатиры и нравственного урока.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Н. В. Гоголя и Ф. М. Достоевского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мотив двойника часто связан с городом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часто делает героя одиноким: вокруг много людей, но мало настоящего понимания. В такой обстановке особенно заметны страх, неуверенность и желание спрятаться за чужой маской.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мотив двойника так естественно звучит в текстах о Петербурге и чиновничьем мире. Город словно усиливает внутренние противоречия героя и превращает их в сюжетное событие.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двойника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реакция читателя зависит от того, насколько близко двойник связан с героем и насколько резко он нарушает привычный ход событий.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эмоции — тревога и страх; вместе с интересом и сочувствием они делают мотив двойника сильным инструментом психологического воздействия.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художественным произведениям, рассмотренным в теме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34985"/>
            <a:ext cx="377100" cy="301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34985"/>
            <a:ext cx="377100" cy="30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348" y="1805075"/>
            <a:ext cx="361500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3397" y="1805075"/>
            <a:ext cx="271125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070" y="1805075"/>
            <a:ext cx="361500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двойника при анализе текста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повторяющиеся жесты, манеру речи, привычки или внешние детали: они часто показывают скрытую связь между персонажами и подсказывают важную авторскую мысль.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герои по-разному относятся к чести, долгу, деньгам или совести, перед вами может быть антипод или двойник, раскрывающий нравственный выбор главного героя.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события, похожие реплики и одинаковые обстоятельства помогают увидеть, что один персонаж отражает другого и усиливает смысл его поступков.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Сны, тени, отражения, маски и подмены часто сопровождают образ двойника. Такие детали создают ощущение тайны и указывают на внутреннее раздвоение.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судьбы героев неожиданно пересекаются или развиваются параллельно, это помогает понять, какой путь мог бы выбрать герой и к чему приводит его решение.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двойника учит замечать, что любой выбор имеет последствия. Для школьника это важно, потому что помогает связать поступок героя с ответственностью и личной позицией.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образа-двойника для современного читателя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мотив делает литературу близкой к жизни: сомнения, страх ошибки, желание казаться лучше и поиск себя знакомы и подросткам, и взрослым.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книгах, кино и сериалах двойник по-прежнему помогает рассказывать о внутренней борьбе человека. Поэтому этот образ остаётся понятным и интересным современному читателю.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героя с самим собой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двойника помогает увидеть героя глубже: через него раскрываются страхи, желания и совесть. Именно поэтому он делает литературное произведение особенно выразительным и значимым.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2026-05-22T19:52:43Z</dcterms:created>
  <dcterms:modified xsi:type="dcterms:W3CDTF">2026-05-22T19:52:43Z</dcterms:modified>
</cp:coreProperties>
</file>