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обзор клеточных технологий и инженерии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инженерия — ключ к медицине, фармацевтике, агро- и промышленным инновациям.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открытия клеточного строения в XIX веке до внедрения генетики и биоинженерии в XX–XXI веках — эволюция методов и технологий. Культуры HeLa и нервных клеток стали важными вехами развития.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клеточной инженерии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инженерия — наука о целенаправленном изменении клеток с помощью современных биотехнологий для решения медицинских и научных задач.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важна разработка моделей клеточных процессоров для понимания физиологии и изучения болезней на клеточном уровне.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цель — создание клеточных линий с заданными свойствами, позволяющих производить лекарственные препараты и диагностические средства массово.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цели клеточной инженерии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включает получение клеток из тканей, их подготовку и культивирование в контролируемой среде с питательными веществами и стерильностью.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 культивирование клеток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больших объёмов используют биореакторы и инновационные инкубаторы, обеспечивающие оптимальные условия для роста клеток в фармацевтических и диагностических целях.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Масштабирование и индустриальное выращивание
</a:t>
            </a:r>
            <a:endParaRPr lang="en-US" sz="1242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процессы в клеточных технологиях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клетки, взятые непосредственно из организма, сохраняющие естественные свойства. Они важны для точных биологических исследований и оценки воздействия веществ.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Нормальные и первичные культуры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Трансформированные клетки модифицируют генетически для получения нужных веществ. Моноклональные антитела, производимые на таких культурах, являются основой для современных биофармацевтических препаратов.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Трансформированные культуры и моноклональные антитела
</a:t>
            </a:r>
            <a:endParaRPr lang="en-US" sz="1158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Клетки, способные к длительному делению, например, HeLa и HEK293, используются для массового производства белков и тестирования лекарств благодаря стабильности и скорости роста.
</a:t>
            </a:r>
            <a:endParaRPr lang="en-US" sz="1088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Иммортализованные линии клеток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клеточных культур и их особенности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2646"/>
            <a:ext cx="4356600" cy="1437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анализирует принципы трёх методов культивирования: двумерных монолярных, трёхмерных органоидов и суспензионных культур, оценивая их применение и эффективность.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3D-культуры обеспечивают максимально приближенное к живому организму моделирование, несмотря на более высокую стоимость и сложность.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 Reviews, 2021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методов культивирования клеток
</a:t>
            </a:r>
            <a:endParaRPr lang="en-US" sz="22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494" y="1710453"/>
            <a:ext cx="378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3167" y="1710453"/>
            <a:ext cx="378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технологии в клеточной инженерии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и плазмидные векторы обеспечивают эффективное внесение новых генетических участков в клеточную ДНК.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для внедрения генов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клетки имитируют заболевания Паркинсона, Альцгеймера, диабета и рака для изучения механизмов и тестирования препаратов.
</a:t>
            </a:r>
            <a:endParaRPr lang="en-US" sz="105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моделей болезней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для избирательного подавления нежелательной генетической активности, что полезно в терапии и исследовании.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РНК-интерференция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позволяет точно изменять геном клеток, исправляя мутации или внедряя новые функции.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CRISPR/Cas9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стимулирует развитие персонализированной медицины и расширение клинических испытаний клеточных продуктов.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демонстрирует устойчивый рост благодаря технологическим достижениям и увеличению спроса на клеточную терапию.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Grand View Research, 2023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экономического роста рынка клеточных технологий (2010–2023 гг.)
</a:t>
            </a:r>
            <a:endParaRPr lang="en-US" sz="22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Стволовые клетки активно используются для восстановления кожи при ожогах, создания трансплантатов и регенерации хрящевой ткани, расширяя возможности лечения травм.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операции по трансплантации стволовых клеток показали эффективность при онкологических и аутоиммунных заболеваниях, открывая новые медицинские горизонты.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стволовых клеток в регенеративной медицине
</a:t>
            </a:r>
            <a:endParaRPr lang="en-US" sz="22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технологии в биофармацевтике: примеры массового производства
</a:t>
            </a:r>
            <a:endParaRPr lang="en-US" sz="2268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культуры служат источником для производства терапевтических белков, таких как инсулин и гормон роста, обеспечивая стабильное качество и масштаб.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Моноклональные антитела, например ритуксимаб, создаются на клеточных платформах и применяются в лечении онкологических заболеваний.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вирусные вакцины изготавливаются с использованием клеточных линий, повышая безопасность и эффективность иммунных препаратов.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технологии также применяются в производстве новых противоопухолевых средств, открывая перспективы таргетной терапии.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технологии позволяют создавать вакцины, адаптированные к индивидуальному геному пациента, что усиливает эффективность терапии и снижает риск побочных эффектов.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Перспективные подходы включают генную терапию для коррекции наследственных заболеваний, открывая новые горизонты в лечении ранее неизлечимых патологий.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CAR-T-терапия использует собственные Т-клетки пациента, генетически модифицированные для целенаправленного уничтожения злокачественных клеток при лейкозах и лимфомах.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Генотерапия и персонализированные клеточные вакцины
</a:t>
            </a:r>
            <a:endParaRPr lang="en-US" sz="23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Регенеративная медицина занимает лидирующую позицию благодаря успешным клиническим внедрениям и инвестиционной поддержке.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регенеративной медицины отражает актуальность и востребованность клеточных продуктов в здравоохранении.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Grand View Research, 2023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клеточных технологий по областям применения (2023 г.)
</a:t>
            </a:r>
            <a:endParaRPr lang="en-US" sz="22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клеточной инженерии позволяет разрабатывать новые сорта с повышенной устойчивостью к вредителям и неблагоприятным условиям, что способствует увеличению урожайности и стабильности сельского хозяйства.
</a:t>
            </a:r>
            <a:endParaRPr lang="en-US" sz="1023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устойчивых сортов растений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выращивания искусственного мяса в условиях клеточных культур предоставляет альтернативу традиционному животноводству, снижая экологическую нагрузку и этические проблемы, связанные с убоем животных.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лабораточного мяса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культуры растений используются для синтеза витаминов и антиоксидантов, например, бета-каротина, что улучшает пищевую ценность продуктов и развивает направление функционального питания.
</a:t>
            </a:r>
            <a:endParaRPr lang="en-US" sz="1066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биологически активных веществ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клеточных технологий в агробиотехнологиях
</a:t>
            </a:r>
            <a:endParaRPr lang="en-US" sz="22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Биореакторы позволяют точно контролировать условия выращивания микроорганизмов и клеток, что обеспечивает стабильность и высокую эффективность промышленных процессов.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биореакторов охватывает производство биотоплива, антибиотиков и промышленных ферментов, что важно для различных отраслей экономики.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параметры, такие как температура, pH и концентрация кислорода, регулируются автоматически для поддержания оптимальной среды для роста и метаболизма.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микробиологических биореакторов в производствах
</a:t>
            </a:r>
            <a:endParaRPr lang="en-US" sz="237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производственного процесса клеточной инженерии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клеточной инженерии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эмбриональных стволовых клеток вызывает дискуссии, связанные с защитой эмбриональной жизни и моральными ограничениями в научных исследованиях.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Ксеноксенотрансплантация требует тщательного контроля из-за рисков заражения и иммунного неприятия, а также потенциального влияния на экологию и здоровье человека.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биобезопасности касается предотвращения несанкционированного редактирования генома, особенно зародышевых клеток, чтобы избежать непредвиденных последствий.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 национальные регуляции направлены на гармонизацию стандартов и соблюдение этических принципов при использовании клеточных технологий.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и правовые нормы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92517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успешно сформировали мини-органы, например, печень и почки, которые могут имитировать функции и применяются для тестирования препаратов и изучения заболеваний.
</a:t>
            </a:r>
            <a:endParaRPr lang="en-US" sz="1140" dirty="0"/>
          </a:p>
        </p:txBody>
      </p:sp>
      <p:sp>
        <p:nvSpPr>
          <p:cNvPr id="9" name="Text 1"/>
          <p:cNvSpPr txBox="1"/>
          <p:nvPr/>
        </p:nvSpPr>
        <p:spPr>
          <a:xfrm>
            <a:off x="4892517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сложных органоидов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4892517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создания биочипов позволяют выращивать ткани с высоким уровнем функциональности. Технология CRISPR/Cas9 активно применяется для коррекции генов и выращивания тканей сетчатки для трансплантаций.
</a:t>
            </a:r>
            <a:endParaRPr lang="en-US" sz="1018" dirty="0"/>
          </a:p>
        </p:txBody>
      </p:sp>
      <p:sp>
        <p:nvSpPr>
          <p:cNvPr id="11" name="Text 3"/>
          <p:cNvSpPr txBox="1"/>
          <p:nvPr/>
        </p:nvSpPr>
        <p:spPr>
          <a:xfrm>
            <a:off x="4892517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биочипов и редактирования генома
</a:t>
            </a:r>
            <a:endParaRPr lang="en-US" sz="1292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в функциональных органоидах и биочипах
</a:t>
            </a:r>
            <a:endParaRPr lang="en-US" sz="247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241167"/>
            <a:ext cx="4356600" cy="11409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Отчёты ВОЗ, OECD, 2023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параметры востребованности, сложности и потенциала. Медицинское направление обладает максимальным инвестиционным интересом и наибольшими барьерами.
</a:t>
            </a:r>
            <a:endParaRPr lang="en-US" sz="1302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направление доминирует в финансировании и технологической сложности, сельское хозяйство важно для устойчивости, промышленность развивается как перспективный рынок.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отраслевых направлений применения клеточных технологий
</a:t>
            </a:r>
            <a:endParaRPr lang="en-US" sz="22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российские центры разрабатывают отечественные вакцины и лабораторное мясо, создавая конкурентный потенциал на мировом рынке клеточных технологий.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Регуляторные проблемы и отсутствие чётких законодательных норм замедляют внедрение инноваций и развитие отрасли в стране.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сложности связаны с недостатком финансирования, нехваткой современного лабораторного оборудования и дефицитом квалифицированных специалистов.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технологии в России: успехи и вызовы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клеточных технологий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инженерия становится основой для новых медицинских решений, устойчивого сельского хозяйства и биоиндустрии, требуя ответственного регулирования и активной поддержки научных исследований.
</a:t>
            </a:r>
            <a:endParaRPr lang="en-US" sz="120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2026-05-10T02:30:19Z</dcterms:created>
  <dcterms:modified xsi:type="dcterms:W3CDTF">2026-05-10T02:30:19Z</dcterms:modified>
</cp:coreProperties>
</file>