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индустриализации в Белорусской ССР: главные темы и значимость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аграрной республики к индустриальному центру Советского Союза.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1920-х годов Белорусская ССР оставалась преимущественно сельскохозяйственным регионом с низким уровнем промышленности. После войны требовался экономический подъём и интеграция в советскую систему производства.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БССР до начала индустриализации: аграрный облик республики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устранить технологическое и экономическое отставание от ведущих мировых стран придавало развитию промышленности стратегическое значение.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обороноспособности республики стало актуальным на фоне международной напряжённости и угрозы военных конфликтов.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Выполнение союзных постановлений требовало формирования самодостаточной промышленной базы на территории Белоруссии с переобучением рабочих кадров.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начала индустриализации в БССР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этап индустриализации (1926–1928): возрождение и закладка промышленности
</a:t>
            </a:r>
            <a:endParaRPr lang="en-US" sz="1678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1926 год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Начался процесс восстановления электростанций и мелких промышленных предприятий после разрушений Гражданской войны.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1927 год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Стартовали проекты по ремонту и модернизации существующих заводов, возросло производство текстиля и пищевых продуктов.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1928 год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Образовалась база для будущего развития тяжёлой промышленности, подготовлены кадры и инфраструктура.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1928 года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этап завершился, заложены основы для масштабного индустриального скачка.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и XV съезды установили жёсткие цели ускоренного индустриального развития по всей стране, включая БССР.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Важнейшая роль съездов ВКП(б) и первой пятилетки в индустриализации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пятилетка 1928–1932 гг. поставила приоритет на тяжёлую промышленность, направляя ресурсы на строительство новых предприятий.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Белорусской ССР началась массовая индустриализация машиностроения, химической и транспортной промышленности.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Республики СССР были обязаны интегрироваться в единую экономическую систему и выполнять планы по росту производства.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42%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финансировалась преимущественно за счёт централизованных вложений, внутренней мобилизации и экспорта сырья.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бюджетных инвестиций республики в 1930-е годы направлялось на развитие промышленности, обеспечивая масштабные строительные проекты.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статистическое управление БССР
</a:t>
            </a:r>
            <a:endParaRPr lang="en-US" sz="995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промышленного производства вырос более чем в пять раз между 1928 и 1940 годами, демонстрируя устойчивый рост.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Ремёсленное производство практически исчезло, уступив место фабрично-заводскому формату, что повысило эффективность.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 увеличилась производительность труда и объём выпуска готовой промышленной продукции.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структурных изменений в экономике БССР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725" y="1168905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15269" y="1162275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84869" y="1162275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20981" y="1162275"/>
            <a:ext cx="30138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отрасли индустриального развития БССР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заводов тракторного и сельскохозяйственного оборудования обеспечило республику техникой для развития аграрного сектора.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предприятия по производству электроприборов для промышленности и бытового использования, стимулируя технический прогресс.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Разучреждения химических заводов способствовали выпуску стройматериалов и промышленных реагентов, важные для других отраслей.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кирпича, цемента и других стройматериалов обеспечило развитие инфраструктуры и жилищного строительства.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Многонациональный трудовой коллектив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1936 году на промышленных стройках работали люди более 60 национальностей, что превратило предприятия Белоруссии в этнически разнообразные сообщества.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городской молодёжи и участие женщин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и женщины стали значительной частью рабочей силы, меняя традиционные роли и способствуя ускоренной урбанизации.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численности городского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 и Гомель значительно выросли в численности благодаря притоку рабочих с сельских территорий, что создавалось новые социальные условия.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и социокультурные изменения во время индустриализации
</a:t>
            </a:r>
            <a:endParaRPr lang="en-US" sz="197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Минский тракторный завод (1933)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 стал крупнейшим предприятием машиностроения, обеспечив техническую базу сельскохозяйственного производства в республике.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Гомсельмаш (1930)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Предприятие стало ведущим производителем сельхозтехники, что увеличило механизацию в аграрном секторе Белоруссии.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Литейно-механические предприятия и стройиндустрия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объекты литейного и механического производства обеспечили материалы и оборудование для других отраслей промышленности.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промышленные проекты и их влияние на экономику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627" y="1734625"/>
            <a:ext cx="3675196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ключевые промышленные предприятия и их показатели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предприятия индустриализации БССР с данными по году основания, численности работников и ключевым направлениям производства, что отражает масштаб и специализацию новых производств.
</a:t>
            </a:r>
            <a:endParaRPr lang="en-US" sz="918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Предприятия, созданные в 1930-е годы, значительно увеличили промышленное производство, особенно в тяжёлом машиностроении, что способствовало экономическому росту республики.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статистическое управление БССР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последствия: урбанизация и изменения структуры занятости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занятости в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рабочих в промышленности выросла с 132 тысяч в 1928 году до 290 тысяч к 1937 году. Это показывает динамичный сдвиг занятости в сторону индустриального сектора.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миграция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урбанизации за десятилетие удвоился — с 14% до 28%. Население Минска почти утроилось, чему способствовали миграционные потоки из сельских районов и развитие городской инфраструктуры.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 промышленного производства в БССР существенно превышали среднеотраслевые показатели ряда других советских республик, что отражает успешную индустриальную политику.
</a:t>
            </a:r>
            <a:endParaRPr lang="en-US" sz="1164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БССР вошла в пятёрку лидеров по промышленному росту в СССР, закрепив статус промышленного центра к концу 1930-х годов.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Статистический ежегодник СССР, 1940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динамика промышленного роста (1928–1939) в сравнении с другими республиками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завершилась к 1940 году, охватив около 94% крестьянских хозяйств, что обеспечило централизованное управление сельским хозяйством.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вызвал значительную миграцию сельского населения в города, способствуя росту рабочей силы для промышленных предприятий.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Произошло повышение производительности в сельском хозяйстве, однако социальная напряжённость и сопротивление местного населения сопровождали коллективизацию.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структуре занятости включали снижение доли сельского труда и рост численности рабочих в индустриальном секторе.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индустриализации и коллективизации в БССР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825" y="749261"/>
            <a:ext cx="3615600" cy="935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8825" y="1823911"/>
            <a:ext cx="3615600" cy="9356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8825" y="2898561"/>
            <a:ext cx="3615600" cy="9356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8825" y="3973211"/>
            <a:ext cx="3615600" cy="93567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8500" y="103005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 — центр машиностроения и электротехники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стала крупнейшим промышленным узлом с развитой машинной отраслью и производством электрооборудования. Здесь сконцентрированы ключевые предприятия, обеспечивающие снабжение республики.
</a:t>
            </a:r>
            <a:endParaRPr lang="en-US" sz="871" dirty="0"/>
          </a:p>
        </p:txBody>
      </p:sp>
      <p:sp>
        <p:nvSpPr>
          <p:cNvPr id="11" name="Text 2"/>
          <p:cNvSpPr txBox="1"/>
          <p:nvPr/>
        </p:nvSpPr>
        <p:spPr>
          <a:xfrm>
            <a:off x="4138500" y="210470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Гомель — машиностроение и деревообработка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Гомель традиционно специализировался на производстве сельхозмашин и деревообработке, активно расширяя свои мощности в рамках индустриализации 1930-х годов.
</a:t>
            </a:r>
            <a:endParaRPr lang="en-US" sz="871" dirty="0"/>
          </a:p>
        </p:txBody>
      </p:sp>
      <p:sp>
        <p:nvSpPr>
          <p:cNvPr id="12" name="Text 3"/>
          <p:cNvSpPr txBox="1"/>
          <p:nvPr/>
        </p:nvSpPr>
        <p:spPr>
          <a:xfrm>
            <a:off x="4138500" y="317935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Могилёв и Витебск — химическая и стройматериальная 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регионы развивали производство химических веществ и строительных материалов, что сыграло важную роль в обеспечении строительного бума и военного комплекса.
</a:t>
            </a:r>
            <a:endParaRPr lang="en-US" sz="871" dirty="0"/>
          </a:p>
        </p:txBody>
      </p:sp>
      <p:sp>
        <p:nvSpPr>
          <p:cNvPr id="13" name="Text 4"/>
          <p:cNvSpPr txBox="1"/>
          <p:nvPr/>
        </p:nvSpPr>
        <p:spPr>
          <a:xfrm>
            <a:off x="4138500" y="4254000"/>
            <a:ext cx="46059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карта БССР
</a:t>
            </a:r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предприятий сочетало специализацию и масштабы производства, создавая компактные промышленные узлы с логистическими и технологическими связями между ними.
</a:t>
            </a:r>
            <a:endParaRPr lang="en-US" sz="871" dirty="0"/>
          </a:p>
        </p:txBody>
      </p:sp>
      <p:sp>
        <p:nvSpPr>
          <p:cNvPr id="14" name="Text 5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размещение индустрии в БССР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индустриализации и пути их преодоления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21425" y="3618025"/>
            <a:ext cx="1402500" cy="12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1930-е — дефицит оборудования и сырья
</a:t>
            </a:r>
            <a:pPr algn="l" indent="0" marL="0">
              <a:lnSpc>
                <a:spcPct val="130039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 поставками оборудования и материалов снижали темпы производства; усилия были направлены на импорт и развитие отечественного производства компонентов.
</a:t>
            </a:r>
            <a:endParaRPr lang="en-US" sz="852" dirty="0"/>
          </a:p>
        </p:txBody>
      </p:sp>
      <p:sp>
        <p:nvSpPr>
          <p:cNvPr id="10" name="Text 3"/>
          <p:cNvSpPr txBox="1"/>
          <p:nvPr/>
        </p:nvSpPr>
        <p:spPr>
          <a:xfrm>
            <a:off x="4555125" y="816150"/>
            <a:ext cx="1402500" cy="117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Средина 1930-х — перебои в логистике
</a:t>
            </a:r>
            <a:pPr algn="r" indent="0" marL="0">
              <a:lnSpc>
                <a:spcPct val="130039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сложности мешали своевременной доставке сырья и продукции. Усилен контроль над железнодорожными и автомобильными перевозками.
</a:t>
            </a:r>
            <a:endParaRPr lang="en-US" sz="922" dirty="0"/>
          </a:p>
        </p:txBody>
      </p:sp>
      <p:sp>
        <p:nvSpPr>
          <p:cNvPr id="11" name="Text 4"/>
          <p:cNvSpPr txBox="1"/>
          <p:nvPr/>
        </p:nvSpPr>
        <p:spPr>
          <a:xfrm>
            <a:off x="282150" y="2922600"/>
            <a:ext cx="1402500" cy="117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1920-х — нехватка специалистов
</a:t>
            </a:r>
            <a:pPr algn="l" indent="0" marL="0">
              <a:lnSpc>
                <a:spcPct val="130039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квалифицированных кадров замедляло запуск новых предприятий, требовалось создание системы подготовки и переподготовки рабочих.
</a:t>
            </a:r>
            <a:endParaRPr lang="en-US" sz="942" dirty="0"/>
          </a:p>
        </p:txBody>
      </p:sp>
      <p:sp>
        <p:nvSpPr>
          <p:cNvPr id="12" name="Text 5"/>
          <p:cNvSpPr txBox="1"/>
          <p:nvPr/>
        </p:nvSpPr>
        <p:spPr>
          <a:xfrm>
            <a:off x="7459325" y="1571300"/>
            <a:ext cx="1402500" cy="1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8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1930-х — административные меры
</a:t>
            </a:r>
            <a:pPr algn="r" indent="0" marL="0">
              <a:lnSpc>
                <a:spcPct val="130039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Введена строгая трудовая дисциплина, система поощрений и наказаний повысила эффективность труда и сократила производственные простои.
</a:t>
            </a:r>
            <a:endParaRPr lang="en-US" sz="86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Госплан БССР тесно координировал планы с союзными органами, обеспечивая единое направление и контроль выполнения индустриальных проектов.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Пятилетние планы установили жёсткие показатели и сроки, стимулируя предприятия к перевыполнению заданий через премии и массовый мобилизационный дух.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невыполнении планов применялись административные санкции, включая дисциплинарные взыскания, что увеличивало давление на работников и менеджеров.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политика и планирование промышленного развития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181" y="2770325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6456" y="5236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2770325"/>
            <a:ext cx="267900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57000" y="3519275"/>
            <a:ext cx="4060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при дефиците товаров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усилила тяжёлое производство, но лёгкая промышленность и потребительские товары оставались в недостаточном количестве для удовлетворения нужд населения.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691275" y="1216500"/>
            <a:ext cx="40305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уровень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экономический рост, бытовые условия и инфраструктура жилищного фонда отставали, создавая трудности в повседневной жизни рабочих и их семей.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91275" y="3519275"/>
            <a:ext cx="4015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Недоразвитие сферы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развитых социальных и коммунальных услуг усложняло адаптацию работников в городах и ограничивало качество жизни при ускоренной урбанизации.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Дисбалансы: рост тяжёлой индустрии и бытовые трудности населения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1930-х резко расширилась сеть промышленно-технических учебных заведений, обеспечивающих подготовку квалифицированных кадров для новых отраслей.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образования и технической подготовки для индустриализации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ФЗУ и специализированные курсы способствовали массовому обучению молодых рабочих, ускоряя освоение современных производственных технологий.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Создана система рабочих резервов, обеспечивающая постоянный приток молодых специалистов на предприятия с возможностью карьерного роста.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грамотности и профессиональной подготовки сыграло ключевую роль в техническом развитии и успешной реализации индустриальных проектов.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преобразовала БССР в индустриальный центр, заложив фундамент экономического прогресса, а также социально-культурных изменений, влияющих на развитие региона в последующие десятилетия.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наследие индустриализации в Белорусской ССР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2026-05-11T06:39:52Z</dcterms:created>
  <dcterms:modified xsi:type="dcterms:W3CDTF">2026-05-11T06:39:52Z</dcterms:modified>
</cp:coreProperties>
</file>