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осадки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Осадки: дождь, снег, град и морось — вода, которая возвращается на Землю.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осадки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встречаются почти везде и заметно меняют жизнь вокруг: от погоды за окном до роста растений и наполнения рек. Без них природа быстро стала бы сухой и бедной.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поднимается в небо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моря, реки, лужи и влажную почву. Часть воды превращается в невидимый пар и начинает подниматься вверх вместе с тёплым воздухом.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прогревается, он становится легче и поднимается выше. Вместе с ним в небо уносится водяной пар, который мы уже не видим, но он никуда не исчезает.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—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высоте температура обычно ниже, чем у земли. Поэтому пар постепенно остывает, и именно там начинается превращение будущих осадков в маленькие капли или льдинки.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вода делает первый шаг в круговороте: сначала поднимается в небо, а потом готовится снова вернуться на землю. Это как путешествие по облачной лестнице.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пара получается облако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пара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водяной пар встречает более холодный воздух. Из-за этого он перестаёт быть невидимым и начинает превращаться в крошечные частицы воды или льда.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собираются вместе и образуют множество крошечных капель. Они такие лёгкие, что долго держатся в воздухе и постепенно складываются в облако.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становится густым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капель и льдинок в облаке, тем оно плотнее и темнее. Иногда оно выглядит как большой мягкий комок на небе.
</a:t>
            </a:r>
            <a:endParaRPr lang="en-US" sz="117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падать вниз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или льдинки становятся слишком тяжёлыми, воздух уже не может их удержать. Тогда начинается дождь, снег или другой вид осадков.
</a:t>
            </a:r>
            <a:endParaRPr lang="en-US" sz="10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самый знакомый вид осадков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 облаке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облаке собираются маленькие капли воды. Они встречаются, сливаются и постепенно становятся крупнее, как будто кто-то склеивает их невидимым клеем.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вырастают и тяжелеют, они падают на землю. Дождь может быть тихим и мелким или сильным, как настоящий водяной барабан.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часто становится чище и свежее. Листья блестят, лужи отражают небо, а растения с благодарностью пьют воду.
</a:t>
            </a:r>
            <a:endParaRPr lang="en-US" sz="11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зимой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появляется тогда, когда в небе достаточно холодно. Вода в облаке превращается не в капли, а в маленькие льдинки, которые растут и соединяются друг с другом.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покрывало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мягко ложатся на землю и покрывают её белым слоем. Улицы, крыши и деревья сразу выглядят так, будто на них накинули пушистое одеяло.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земля меньше промерзает, потому что снежный слой удерживает тепло. Это помогает почве и растениям пережить зиму спокойнее, без лишних морозных сюрпризов.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нужен не только природе, но и детям. Из него можно лепить снежки, строить крепости и радоваться зиме, если, конечно, не забыть варежки.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 морось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— лёд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состоит из твёрдых ледяных шариков. Он образуется в мощных облаках, где внутри очень холодно и капли воды успевают замёрзнуть до падения.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град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Градины падают быстро и могут быть довольно крупными. Поэтому во время града лучше сразу уйти в безопасное место и не стоять под открытым небом.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почти незаметна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— это очень мелкие капли воды. Она идёт тихо, почти без шума, и часто кажется лёгким дождиком, который едва щекочет нос.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Разная, но важная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град, и морось относятся к осадкам, только выглядят по-разному. Один стучит громко, а другой словно шепчет — у погоды тоже бывает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разных местах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берег и частый дождь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воздух обычно влажный, поэтому облакам легче становиться тяжёлыми и проливаться дождём. После такого дождя на берегу всё пахнет свежестью, а песок становится тёмным и блестящим. Здесь осадки часто приходят вместе с ветром и быстрыми тучами.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вершина в снегу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наверху намного холоднее, чем у подножия. Поэтому снег может лежать там дольше, даже когда внизу уже светит солнце. Иногда на одной горе можно увидеть и зелёные склоны, и белую снежную шапку.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земля и редкие капли
</a:t>
            </a:r>
            <a:pPr algn="ctr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осадки выпадают очень редко, и земля долго остаётся сухой. Там особенно ценят каждую тучу, потому что даже короткий дождь помогает растениям и животным пережить жару. Погода в таких местах может меняться очень неожиданно.
</a:t>
            </a:r>
            <a:endParaRPr lang="en-US" sz="9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осадки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 нагрева до возвращения на землю.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мм
</a:t>
            </a:r>
            <a:endParaRPr lang="en-US" sz="9403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дождемер и стандартные метеорологические измерения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Дождемер показывает, сколько воды выпало. Это помогает сравнивать дожди, снег и морось и следить за погодой без гаданий на тучах.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на ровной поверхности означает, что осадки были измерены слоем такой толщины.
</a:t>
            </a:r>
            <a:endParaRPr lang="en-US" sz="26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погода на улице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дождь, людям нужен зонт, а ещё лучше — непромокаемая обувь. Так можно спокойно идти в школу, не прыгая через каждую лужу, как маленький лягушонок.
</a:t>
            </a:r>
            <a:endParaRPr lang="en-US" sz="1229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снегопада важно одеться теплее: надеть шапку, шарф и варежки. Тогда прогулка будет приятной, а пальцы не превратятся в маленькие сосульки.
</a:t>
            </a:r>
            <a:endParaRPr lang="en-US" sz="129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день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меняют наши планы: прогулку, поездку или игру на улице иногда приходится перенести. Зато можно выбрать занятия дома и не сердиться на погоду.
</a:t>
            </a:r>
            <a:endParaRPr lang="en-US" sz="136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помогает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подсказывает, будут ли осадки сегодня или завтра. Если заранее знать о дожде или снеге, легче выбрать одежду и не забыть нужные вещи.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помогают природе жить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земля становится влажной, и корни растений могут пить воду. Трава быстрее зеленеет, цветы расправляют лепестки, а деревья легче переживают жаркие дни.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легче жить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ручьи и озёра после осадков пополняются водой, и животным становится проще находить питьё. Даже маленьким насекомым и птицам такая влага очень нужна.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почва становится мягче и лучше пропускает воду вглубь. В такой земле семенам легче прорастать, а маленьким росткам — укреплять свои корешки.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осадков было бы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дождей долго нет, растения начинают сохнуть, а луга теряют свежесть. Поэтому осадки для природы — не каприз неба, а очень важная помощь.
</a:t>
            </a:r>
            <a:endParaRPr lang="en-US" sz="10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осадков слишком мало или слишком много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4825" y="1508884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дождя — 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дождей долго не бывает, почва высыхает, ручьи мельчают, а растения вянут. На полях становится труднее выращивать урожай, и природа выглядит усталой.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244825" y="2551966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осадков выпадает очень много, на улицах появляются большие лужи, а реки могут выходить из берегов. Тогда людям приходится быть особенно внимательными и осторожными.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1244825" y="3595047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важно получать осадки вовремя и в меру. Поэтому люди следят за прогнозом погоды, чтобы понимать, когда ждать сухих дней, а когда — сильного дождя.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жизни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помогают наполнять реки, озёра и водохранилища. Эта вода нужна людям для питья, хозяйства и работы в городе.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 мягким слоем и радует детей играми на улице. Он запасает влагу, которая пригодится природе позже.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вода стекает в ручьи и реки. Благодаря этому они становятся полноводнее, а природа просыпается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осадки выглядят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после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становятся блестящими, будто их аккуратно протёрли тряпочкой. На ветках висят прозрачные капли, а воздух кажется особенно свежим. Весь двор выглядит умытым и спокойным, словно природа только что проснулась.
</a:t>
            </a:r>
            <a:endParaRPr lang="en-US" sz="927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двор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мягко укрывает крыши, дорожки и скамейки белым покрывалом. Всё вокруг становится тише и светлее, а следы на снегу сразу рассказывают, кто здесь проходил. Даже знакомый двор кажется новым.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и град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почти незаметна, но она делает воздух влажным и прохладным. А град стучит по земле громко и быстро, словно маленькие барабанщики устроили концерт прямо под окном.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осадках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не случайна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снежинок можно заметить шесть лучей. Это связано с тем, как вода замерзает в облаке и как кристаллы льда выстраиваются в красивый узор.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приходит быстро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дождь начинается почти внезапно: небо темнеет, и через несколько минут уже слышно, как капли стучат по крыше и подоконнику.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везде осадков много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местах дождь идёт часто, а в других он бывает очень редким гостем. В пустынях осадков настолько мало, что каждая капля там особенно ценна.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бывают разными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жидкими, твёрдыми и смешанными. Дождь, снег, град и морось отличаются друг от друга, но все они возвращают воду на Землю.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во время разных осадков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подсказывает, как действовать по виду осадков и сохранить комфорт и безопасность на 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круговорот воды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14375" y="1908975"/>
            <a:ext cx="30003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r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морях, реках и лужах. Она превращается в невидимый пар и поднимается вверх.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4583200" y="2799675"/>
            <a:ext cx="30003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воздухе пар собирается в капли и льдинки. Когда они становятся тяжёлыми, из облака выпадает дождь, снег или град.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914375" y="3690375"/>
            <a:ext cx="30003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pPr algn="r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попадают в почву, ручьи, реки и моря. Потом вода снова испаряется, и круговорот начинается заново.
</a:t>
            </a:r>
            <a:endParaRPr lang="en-US" sz="1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облако, туман и осадки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высоко в небе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живёт высоко над землёй и состоит из маленьких капелек воды или льдинок. Оно словно белая подушка, которая плывёт по небу и меняет форму почти каждую минуту.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самой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похож на облако, но он спускается низко и стелется над полями, дорогами и дворами. Из-за него предметы кажутся размытыми, как будто кто-то слегка прикрыл мир серой вуалью.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падают вниз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— это вода, которая не висит в небе, а падает на землю. Дождь шуршит и стучит, а снег и град тоже приходят сверху, только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— маленькое чудо природы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возвращают воду на Землю, помогают растениям, животным и людям и показывают, что круговорот воды никогда не останавливается. Без них наш мир быстро стал бы сухим и скучным.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2026-05-25T20:30:17Z</dcterms:created>
  <dcterms:modified xsi:type="dcterms:W3CDTF">2026-05-25T20:30:17Z</dcterms:modified>
</cp:coreProperties>
</file>