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Крупнейший материк Северного и Западного полушарий: океаны, крайние точки и первые экспедиции.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Америка: географическое положение, открытия и исследования
</a:t>
            </a:r>
            <a:endParaRPr lang="en-US" sz="325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Северная Америка важна для географии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тянется с севера на юг и включает разные природные зоны — от арктических пустынь до тропиков. Здесь расположены 23 государства, крупнейшие из них — Канада, США и Мексика. Изучение связано с викингами, Колумбом, Каботом, Кортесом и Льюисом с Кларком.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Северной Америки на карте мира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почти целиком лежит в Северном и Западном полушариях. Поэтому сезоны ощущаются отчётливо, а природные условия сильно меняются при движении с севера на юг.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районы пересекает Северный полярный круг: летом там бывают долгие светлые дни. Южнее к тропикам приближает тропик Рака, влияя на тёплые зоны материка.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Евразии хорошо заметна по Берингову проливу между Чукоткой и Аляской. Его ширина составляет около 85 км, а значит, и миграции людей и животных могли быть возможны.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Океаны, которые омывают Северную Америку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моря сильнее влияют на ледовые условия, а западные и восточные побережья формируют различия в климате и хозяйстве прибрежных районов.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океана делают материк «открытым» для ветров, морских маршрутов и обменов ресурсами. Поэтому природные и экономические особенности побережий неодинаковы.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сведения; диаграмма носит схематический характер (оценка значимости влияния).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Крайние точки и протяжённость материка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протяжённость с севера на юг
</a:t>
            </a:r>
            <a:pPr algn="l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протяжённость материка по широте приводит к сильным контрастам. Меняются температуры, количество осадков и природные зоны, поэтому природа на севере и юге выглядит почти по-разному.
</a:t>
            </a:r>
            <a:endParaRPr lang="en-US" sz="1381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крайние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тянется от арктических островов до района Панамского перешейка. Крайняя северная точка — мыс Мёрчисон, западная — мыс Принца Уэльского, восточная — мыс Сент-Чарльз.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8855" y="1676050"/>
            <a:ext cx="2491590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природные рубежи Северной Америки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природных рубежей показаны вместе с их значением для климата, связей и освоения территории.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«границы» одновременно соединяют и разделяют территории: проливы и перешейки задают связи между частями света, а заливы, озёра и заливные области — маршруты и условия жизни.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Северной Америки (обобщение).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материка занимает горная система Кордильеры. Она протянута на большие расстояния и заметно влияет на климат: влажные ветры дают осадки, а за хребтами возникают более сухие районы.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 географическое положение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востоке расположены Аппалачи — более древние и в среднем невысокие горы. Благодаря этому рельеф здесь мягче, а природные и хозяйственные связи с побережьем развивались активнее.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центральной части находятся обширные равнины и низменности. По таким территориям проще было перемещаться и вести хозяйство, но из-за удалённости от морей связь с океанами требовала водных и сухопутных путей.
</a:t>
            </a:r>
            <a:endParaRPr lang="en-US" sz="1184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долго становились «барьером» для проникновения вглубь материка. При этом равнины и проходы между горными районами помогали выбирать маршруты и создавать направления освоения.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открывали Северную Америку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вехи морских и сухопутных экспедиций (последовательность в общих чертах).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73625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95175"/>
            <a:ext cx="387900" cy="34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65225"/>
            <a:ext cx="387900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304015"/>
            <a:ext cx="387900" cy="3103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народы сочетали выращивание культур с ремесленными навыками. Благодаря умению хранить урожай они поддерживали стабильное хозяйство и более постоянные поселения.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и ремёсла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регионах важнейшими занятиями были охота и рыболовство. Так люди получали пищу и сырьё, а также могли сохранять запасы для холодных периодов.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 рыболовство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Собирательство помогало находить ягоды, коренья и другие природные ресурсы. Кроме того, обмен между группами усиливал связи и облегчал доступ к редким вещам.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Собирательство и обмен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объединяла разные территории: по рекам и тропам передвигались товары и новости. Эти контакты поддерживали навыки совместной жизни и взаимную помощь.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пути общения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25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жители материка до прихода европейцев
</a:t>
            </a:r>
            <a:endParaRPr lang="en-US" sz="282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важнейших экспедиций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ранних морских контактов к регулярным исследованиям занял несколько веков. Постепенно расширялись знания о побережьях и внутренних районах материка.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временной последовательности видно, что интерес к изучению рос вместе с возможностями навигации и организации экспедиций. Каждый этап уточнял карты и географические представления.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школьного курса географии; даты приведены в рамках учебной хронологии.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холода, сильный ветер и частые ледовые условия делали путешествия на севере опасными. Даже краткое промедление могло привести к обморожениям и потере припасов.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открытом море моряков сдерживали штормы и туманы, а вдоль побережья часто не хватало безопасных бухт. Нередко приходилось выбирать маршруты по сезону.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Густые леса и высокие горы замедляли движение, вынуждали искать переправы и обходы. Большие расстояния между поселениями осложняли организацию питания и пополнения снаряжения.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долго оставались неточными, а продвижение зависело от знания рек, перевалов, побережий и сезонных дорог. Во многих районах помощь местных жителей и проводников была решающей.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изучение материка было трудным
</a:t>
            </a:r>
            <a:endParaRPr lang="en-US" sz="299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как «дороги» по Северной Америке
</a:t>
            </a:r>
            <a:endParaRPr lang="en-US" sz="2638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Миссисипи и канал людей
</a:t>
            </a:r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реке Миссисипи движение шло удобнее, чем по суше: воды соединяли разные области материка. Транспортировали людей, продовольствие и товары, а вместе с путниками распространялись сведения о новых землях.
</a:t>
            </a:r>
            <a:endParaRPr lang="en-US" sz="1449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Святой Лаврентий и путь к Атлантике
</a:t>
            </a:r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Святого Лаврентия связывала внутренние районы с Атлантическим побережьем, помогая поддерживать торговые маршруты. Благодаря этому проще было добираться до морских путей и перевозить грузы на большие расстояния.
</a:t>
            </a:r>
            <a:endParaRPr lang="en-US" sz="1449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озёра и связность внутренних территорий
</a:t>
            </a:r>
            <a:pPr algn="l" indent="0" marL="0">
              <a:lnSpc>
                <a:spcPct val="90000"/>
              </a:lnSpc>
              <a:buNone/>
            </a:pPr>
            <a:r>
              <a:rPr lang="en-US" sz="13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Великих озёр превратила внутренние пространства в доступный регион для торговли и расселения. По водным путям перемещались товары и известия, что ускоряло освоение удалённых районов.
</a:t>
            </a:r>
            <a:endParaRPr lang="en-US" sz="1385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7859" y="1733225"/>
            <a:ext cx="2295782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ключевые экспедиции и результат: какие районы удалось изучить и как расширились представления европейцев о материке.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экспедиции дополняли друг друга: от первых морских контактов к изучению побережий, затем к проникновению во внутренние территории и детальному обследованию западных районов.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школьного курса: сведения о датах и направлениях экспедиций.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47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Северной Америки и их вклад
</a:t>
            </a:r>
            <a:endParaRPr lang="en-US" sz="304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87" y="119860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2157475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309775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4068160"/>
            <a:ext cx="221100" cy="17688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колонизация меняла карту материка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1124125" y="9805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Владения европейских держав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первых открытий территории переходили под контроль Испании, Франции, Англии и России. Конкуренция за новые земли быстро превращала побережья в зоны соперничества.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24125" y="1936825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крепости и порты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Осваивая берега и удобные бухты, колонисты строили города и крепости, открывали порты. Эти объекты закрепляли присутствие и поддерживали регулярные поставки.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125" y="28771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 и контроль за грузами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маршруты связывали внутренние районы с морем. Вдоль них шли поставки товаров и людей, а также обмен сведениями о доступных ресурсах и территориях.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124125" y="38254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природных богатств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Земли, леса и полезные ископаемые становились главными причинами расширения поселений. Поэтому карта менялась вслед за хозяйственными интересами и переселениями населения.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Северной Америки по широте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Широтные пояса дополняются высотой: в горах климат меняется быстрее, поэтому на одной территории можно встретить разные ландшафты. Это особенно заметно в горных районах запада.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 севера на юг формирует последовательность природных зон, а рельеф помогает «размещать» эти зоны локально иначе. Поэтому материк выглядит разнообразным даже в пределах одной широты.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школьного курса географии о природных зонах; точные численные значения не используются, диаграмма отражает порядок зон.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география направляла маршруты исследований
</a:t>
            </a:r>
            <a:endParaRPr lang="en-US" sz="2719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проникновения вглубь территории: от моря к рекам, затем к обходным путям в сложном рельефе и, позже, к устойчивому сухопутному освоению.
</a:t>
            </a:r>
            <a:endParaRPr lang="en-US" sz="118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Северная Америка объединяет крупные промышленные районы, сельскохозяйственные территории и важные транспортные узлы. Это делает связи внутри материка быстрыми и устойчивыми.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между Атлантическим и Тихим океанами усиливает роль портов, морской торговли и международного обмена. Через морские пути товары попадают к рынкам разных стран.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заметно влияет на хозяйство и экономические связи: здесь сосредоточены производство, логистика и научные центры. Поэтому изменения в регионе отражаются на мировом рынке.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в современном мире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выделяется соседством трёх океанов и большой протяжённостью с севера на юг. Это формирует разные климатические условия, а вместе с ними — неодинаковые природные зоны.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географические итоги изучения материка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Контрастный рельеф тоже влияет на жизнь людей: горы, равнины и плато меняют направление маршрутов и распределение поселений. Поэтому освоение часто шло вдоль удобных путей.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открытий показывает, как знания расширялись постепенно: от первых морских контактов к изучению побережий, затем к проникновению во внутренние районы. Так накапливалась более точная информация.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изучение материка стало не просто набором фактов, а системой взаимосвязей. География объясняет, почему одни территории легче осваивать, а другие требуют обходов и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7314" y="1676050"/>
            <a:ext cx="2734672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определяет значение Северной Америки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связывает природные условия, положение на карте и историю освоения. Вместе эти факторы объясняют, почему материк важен для хозяйства и мировых связей.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Северной Америки складывается из трёх уровней: природной основы (климат и ресурсы), географического положения (пути и границы) и накопленного опыта освоения.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Структурировано по материалам школьного курса географии.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Америка: место на карте и путь к знаниям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объединяет арктические и тропические территории, морские и сухопутные границы, древние культуры и европейские экспедиции. География определила климат, зоны и маршруты, а исследования сделали материк важной частью мировой истории.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2026-05-13T03:13:28Z</dcterms:created>
  <dcterms:modified xsi:type="dcterms:W3CDTF">2026-05-13T03:13:28Z</dcterms:modified>
</cp:coreProperties>
</file>