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графической информации в компьютере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компьютер кодирует изображения: пиксели, растр и вектор, цвет, форматы и сжатие данных.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одной «картинке» недостаточно одного способа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не «рисует» глазами: он хранит изображения как числа — и для разных задач нужны разные представления. Фото требуют плавных переходов, а схемы — точных линий и масштабируемости. Компромисс всегда: качество, размер и удобство обработки.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Пиксель как минимальный элемент цифрового изображения
</a:t>
            </a:r>
            <a:endParaRPr lang="en-US" sz="2188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изображение состоит из прямоугольной сетки пикселей, и каждый пиксель несёт свой код цвета. Он задаёт, какой цвет должен быть в конкретной точке кадра.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картинки в пикселях, например 1920×1080 или 1280×720, определяет число точек по горизонтали и вертикали. Чем больше пикселей, тем детальнее становится изображение.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количества пикселей увеличивается и объём данных для хранения. Поэтому в реальных задачах всегда приходится балансировать между детализацией и размером файла.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Растровое изображение хранит цвет каждого пикселя отдельно, поэтому хорошо подходит для фотографий и рисунков с множеством полутонов. Такие изображения естественно передают тени и текстуры.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увеличении растра проявляется пикселизация: становятся заметны отдельные квадраты, потому что программа не добавляет новые детали, а растягивает существующие пиксели. Это особенно заметно на градиентах.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Растровая графика: изображение как массив цветных точек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графика: изображение на основе формул и объектов
</a:t>
            </a:r>
            <a:endParaRPr lang="en-US" sz="2075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графика описывает рисунок геометрическими примитивами: линиями, кривыми, окружностями, многоугольниками и областями заливки. Координаты и параметры задаются математически.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хранения удобен для логотипов, иконок, схем, диаграмм, шрифтов и технических чертежей. Важна не «зернистость», а точность контуров и предсказуемый результат при изменениях.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— отсутствие потери качества при масштабировании: изображение пересчитывается заново под нужный размер, поэтому линии остаются чёткими и пропорции не искажаются.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растровой и векторной графики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растра характерны высокие результаты в передаче фотографических деталей, а для вектора — в операциях с отдельными объектами и в масштабировании без «лесенок».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отсутствие универсального формата: правильный выбор определяется содержанием изображения и тем, как вы планируете его использовать.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компьютерной графике (качественное сравнение; численные оценки условны для наглядности).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изображения и его роль в детализации
</a:t>
            </a:r>
            <a:endParaRPr lang="en-US" sz="2579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показывает число пикселей в изображении и обычно записывается как ширина×высота (например, 1920×1080). Это базовая «сеточка», на которой строится картинка.
</a:t>
            </a:r>
            <a:endParaRPr lang="en-US" sz="135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требования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фотографии, монитора и печати требования отличаются: одно и то же разрешение по-разному воспринимается в зависимости от способа отображения и масштаба вывода.
</a:t>
            </a:r>
            <a:endParaRPr lang="en-US" sz="134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разрешение, тем больше визуальной информации удаётся сохранить: мелкие элементы, текст и контуры передаются точнее. На практике это влияет на читабельность деталей.
</a:t>
            </a:r>
            <a:endParaRPr lang="en-US" sz="13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16,7 млн цветов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глубина цвета делает градиенты заметно плавнее и уменьшает риск резких переходов между оттенками.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цвета задаёт, сколько бит отводится на кодирование цвета пикселя: чем больше бит, тем больше возможных оттенков и реалистичнее картинка.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из курса по представлению данных и компьютерной графике (расчёт по степеням двойки для битовой глубины: 2^24).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глубина цвета влияет на объем изображения
</a:t>
            </a:r>
            <a:endParaRPr lang="en-US" sz="274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глубины цвета растёт количество информации на каждый пиксель, поэтому размер несжатого файла увеличивается почти линейно по числу бит. Это напрямую отражается в хранении и передаче.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«качество — данные» неизбежна: больше оттенков означает больший объём. Практический выбор — под задачу и доступные ресурсы устройства.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зависимость размера от числа бит на пиксель; числовые значения представлены в относительной шкале.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модель RGB для экранных устройств
</a:t>
            </a:r>
            <a:endParaRPr lang="en-US" sz="2699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основана на смешении красного, зелёного и синего света. Эта модель подходит для мониторов, телевизоров, смартфонов, камер и веб-графики, потому что такие устройства формируют изображение из излучаемого света.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три канала имеют нулевые значения, получается чёрный цвет; если каналы максимальны — белый. Так строится базовая логика формирования яркости и цвета.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сочетания значений каналов позволяют получить широкий диапазон оттенков, поскольку человеческий глаз воспринимает итоговый световой сигнал как цветовую композицию.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технике каждый канал обычно кодируется числом от 0 до 255, то есть цвет записывается как набор трёх параметров. Поэтому RGB удобно представлять в виде двоичных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модель CMYK для печати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CMYK описывает цвет через четыре канала: голубой, пурпурный, желтый и черный. В полиграфии краски наносятся на бумагу и работают как фильтры света, формируя нужный оттенок при отражении.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RGB охват CMYK уже, поэтому некоторые яркие цвета с экрана при печати оказываются менее насыщенными. Это важно учитывать при подготовке макетов, особенно для сочных рекламных изображений.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Черный канал (K) повышает глубину темных участков и помогает точнее передать тени. Дополнительно он снижает расход цветных красок, что делает печать экономичнее и устойчивее по тону.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605083"/>
            <a:ext cx="4022400" cy="2981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определяет, как именно хранится изображение, есть ли прозрачность и как ведет себя размер файла. Выбор стоит делать под задачу: фото, интерфейсы, анимация или графика для печати и масштабирования.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формата нет: каждый вариант оптимален под свой тип изображения и требования к качеству, прозрачности и размеру файла.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графических форматов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графических файлов
</a:t>
            </a:r>
            <a:endParaRPr lang="en-US" sz="25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890" y="1239180"/>
            <a:ext cx="185602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данных: уменьшение объема без потери или с потерями
</a:t>
            </a:r>
            <a:endParaRPr lang="en-US" sz="2059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уменьшает объем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сокращает размер файлов и ускоряет передачу изображений по сети. Оно также снижает нагрузку на память устройства, что важно при хранении больших медиатек и загрузке на сайты.
</a:t>
            </a:r>
            <a:endParaRPr lang="en-US" sz="1392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потерь — сохраняет данные полностью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сжатии без потерь все исходные данные восстанавливаются точно. Поэтому оно подходит для схем, интерфейсов, текста на изображениях и технической графики, где критичны четкие границы.
</a:t>
            </a:r>
            <a:endParaRPr lang="en-US" sz="1352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потерями — больше экономия, но риск артефактов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с потерями сильнее уменьшает объем, но часть информации удаляется необратимо. При чрезмерной компрессии в JPEG заметны артефакты и теряются мелкие детали.
</a:t>
            </a:r>
            <a:endParaRPr lang="en-US" sz="13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хранения изображения по типу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формата: от содержания изображения и требований к качеству — к способу хранения.
</a:t>
            </a:r>
            <a:endParaRPr lang="en-US" sz="23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превращается в массив пикселей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получает цифровой сигнал от видеокарты, которая формирует кадр как набор пикселей. Каждый пиксель в текущем кадре получает значение цвета и яркости, складывая изображение на экране. 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изображение формируется на экране устройства
</a:t>
            </a:r>
            <a:endParaRPr lang="en-US" sz="2543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обновления и настройки влияют на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обновления измеряется в герцах и показывает, сколько раз в секунду изображение перерисовывается. Качество также зависит от разрешения, цветопередачи и корректного масштабирования.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Пикселизация при увеличении растрового изображения
</a:t>
            </a:r>
            <a:endParaRPr lang="en-US" sz="239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исходная картинка растровая, то при увеличении растягиваются существующие пиксели, поэтому границы становятся «ступенчатыми» и контраст мелких деталей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ключевой предел растровой графики: качество при увеличении зависит от исходного разрешения, тогда как вектор пересчитывается и остается четким.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принципов хранения: растр — пиксели, вектор — математические объекты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55690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40423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информация в цифровой среде и повседневных технологиях
</a:t>
            </a:r>
            <a:endParaRPr lang="en-US" sz="2054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3D-приложения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трехмерных программах графика должна обновляться быстро. GPU ускоряет обработку кадров, текстур и эффектов, чтобы изображение оставалось плавным и детальным.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Веб-дизайн и интерфейсы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сайтах и в приложениях используются растровые и векторные элементы: иконки, иллюстрации, схемы. От выбора формата зависит скорость загрузки и качество на разных экранах.
</a:t>
            </a:r>
            <a:endParaRPr lang="en-US" sz="1354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визуализация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сервисы опираются на графические слои: карты, маршруты, отметки. Правильное масштабирование и цветопередача помогают считывать информацию даже при сложном фоне.
</a:t>
            </a:r>
            <a:endParaRPr lang="en-US" sz="133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для улучшения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ИИ применяют шумоподавление, улучшение деталей и восстановление изображения. Это повышает полезность графики в обучении, медицине и задачах обработки фото.
</a:t>
            </a:r>
            <a:endParaRPr lang="en-US" sz="12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графикой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низкое разрешение приводит к размытию и потере мелких деталей. Тогда даже при аккуратном кадрировании объект выглядит нечетко, а текст и контуры становятся трудно читаемыми.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формата может увеличить размер файла или ограничить редактирование. Например, векторные элементы удобнее для масштабирования, а растр лучше подходит для фотографий и сложных сцен.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сжатие вызывает артефакты, а чрезмерное увеличение растрового изображения делает пиксели заметными. Качество зависит от набора параметров, а не от одного «внешнего» результата.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из RGB в CMYK без учета цветового охвата меняет оттенки и уменьшает яркость некоторых цветов. В результате макеты могут выглядеть иначе на печати, чем на экране.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514" y="988425"/>
            <a:ext cx="4219821" cy="294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изображения и их влияние на результат
</a:t>
            </a:r>
            <a:endParaRPr lang="en-US" sz="2576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параметр изображения отвечает за свой аспект качества. Ошибка в одном параметре может проявиться в другом: например, изменение формата влияет на совместимость, а сжатие — на детализацию.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— результат взаимодействия параметров: нужно подбирать их под задачу, а не только «улучшать картинку» на глаз.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компьютерной графике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графическое изображение в компьютере — это структурированные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информация в компьютере хранится как кодирование цвета, координат, разрешения, формата и сжатия. Растр и вектор решают разные задачи, а RGB и CMYK обслуживают разные среды — экран и печать. Понимание различий помогает сохранять качество и рационально использовать ресурсы.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2026-05-12T16:50:36Z</dcterms:created>
  <dcterms:modified xsi:type="dcterms:W3CDTF">2026-05-12T16:50:36Z</dcterms:modified>
</cp:coreProperties>
</file>