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лес без чудес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живой мир, полный слов, звуков и открытий.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живой, звучный, удивительный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шуршит листвой, стучит дятлом, поёт птицами и пахнет хвоей, землёй и смолой. В русском языке для него есть точные слова: крона, ствол, опушка, поляна, чаща.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начинается с деревьев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пахнет смолой, а её длинные иголки остаются зелёными даже в холод. Ель похожа на строгую зелёную башню и прячет под ветвями многих лесных жильцов.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дуб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Берёзу легко узнать по белой коре, а дуб — по крепкому стволу и широким листьям. Эти деревья дают тень, укрытие и дом птицам, белкам и другим зверям.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этажи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этаж занимают кроны деревьев. Здесь белки прыгают по веткам, а птицы строят гнёзда и находят безопасное место для жизни.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ниже растут травы, мхи и грибы. Этот зелёный слой хранит влагу, помогает почве не высыхать и украшает лес.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расположены кусты. В них зверям удобно прятаться, а птицы и насекомые находят пищу, укрытие и тишину.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земли живут насекомые, жуки, муравьи и червяки. Они трудятся незаметно, но без них лесу было бы трудно оставаться живым.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 заяц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спокойно шагает между деревьями, а заяц торопливо прячется в траве. У каждого свой способ жить в лесу и оставаться в безопасности. По следам на снегу и тропинкам можно догадаться, кто здесь побывал.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ёж и дятел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прыгает по веткам и запасает корм, ёж ищет укромное место среди листьев, а дятел стучит по стволу. У каждого лесного жителя свой голос, свой дом и свои заботы.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и муравьиный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охотится ночью и умеет тихо летать, а муравьи живут дружной семьёй и неустанно работают. Их можно заметить не сразу, но лес без них был бы совсем другим и менее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растёт и обновляется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семени вырастает новое дерево и появляется следующий круг жизни.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чудеса леса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тёплыми днями снег оседает, бегут ручьи и появляются влажные проталины. Лес словно просыпается после долгого сна.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Пробуждаются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Набухают почки, а на земле показываются подснежники и свежая зелень. У деревьев начинается новый рост, и лес становится светлее.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Возвращаются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прилетают домой и ищут места для гнёзд. В лесу снова слышны звонкие голоса и хлопанье крыльев.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детёныши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зверей наступает заботливая пора. Родители кормят малышей, охраняют их и учат первым важным правилам лесной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лес полон жизни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здесь особенно приятно идти по тропинке. Лес дарит тень, прохладу и свежий воздух, а ещё множество звуков для внимательного слушателя.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лес становится густым и зелёным. Созревают ягоды, цветут травы, а в кронах слышны голоса птенцов и весёлый стрекот насекомых.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дарит краски и дары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листва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тихо опадают. Лес будто надевает праздничный наряд, и каждая тропинка становится ярче и теплее.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появляются грибы. Их замечают не сразу, поэтому в лесу нужно смотреть внимательно и собирать только то, что хорошо знаешь.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дары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брусника, клюква и другие ягоды. Они прячутся среди мха и листьев, словно маленькие красные и тёмные бусинки.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корм и прячут его в укромных местах. Так лесные жители готовятся к холодам и не остаются без еды.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остаются следы зверей и птиц, будто лес сам пишет свою зимнюю историю. Снежные шапки на ветках, иней и блестящий снег делают её особенно красивой.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не спит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становится тихим, но он не засыпает. Зайцы меняют шубку, чтобы быть менее заметными, а дятлы находят корм под корой и продолжают свою работу.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ягоды — лесные дары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щедро угощает людей лисичками, подберёзовиками, черникой, брусникой и клюквой, но собирать их нужно только то, что хорошо знаешь.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надо столько, сколько действительно нужно. Если оставить часть ягод и грибов в лесу, они помогут птицам, зверям и снова вырастут на радость всем.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встречаются ядовитые грибы, поэтому любой гриб лучше показывать взрослому. Он подскажет, можно ли класть находку в корзинку.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ходы, переносят семена и убирают лесные крошки, поэтому их работа помогает лесу оставаться чистым и живым.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другие маленькие труженики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личинки разрыхляют почву, а черви прокладывают в ней маленькие ходы. Через такие ходы в землю легче попадают воздух и вода.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опадают листья и сухие ветки, маленькие жители постепенно превращают их в полезные вещества для новых растений. Так лес не тратит ничего зря.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похож на шумный город: у него есть свои дороги, склады и работники. У каждого лесного труженика своя важная задача.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звуки и запахи леса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дятла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стук слышен далеко и сразу показывает, что в лесу работает лесной мастер. По нему легко понять: где-то рядом ищет корм дятел.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ветер приносит прохладу и качает ветви. Его почти не видно, зато хорошо слышно, как он трогает траву, кусты и верхушки деревьев.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тихо шепчутся под ногами и на ветру. Этот мягкий шорох делает лес живым и немного загадочным, будто он разговаривает вполголоса.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Хвоя, смола, мокрая земля и грибы создают особый аромат леса. Он запоминается надолго и помогает узнать лес даже с закрытыми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полезен людям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лес — это место прогулок, отдыха и наблюдений. Здесь можно слушать птиц, замечать следы зверей и каждый раз находить что-то новое.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воздух, даёт кислород и удерживает влагу в земле. Он защищает почву от размывания, а летом помогает сохранять приятную прохладу.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нужно идти спокойно, не кричать и не ломать ветки. Тогда птицы не пугаются, а звери могут спокойно заниматься своими делами.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мусорить, трогать гнёзда, норы и муравейники. Лесные домики очень хрупкие, и каждому жителю нужен свой безопасный уголок.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лесу особенно опасен. Костёр можно разводить только со взрослыми и по правилам, иначе лесу и его жителям может быть очень плохо.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лесу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 лесу появилась опасность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школьников: простые шаги помогают не растеряться и действовать спокойно.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сказках и загадках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пословицах лес учит замечать точные слова и сравнения. На уроке родного языка такие тексты помогают тренировать воображение и внимательно слушать речь.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лес часто становится таинственным местом, где герои встречают Бабу-ягу, лешего и говорящих зверей. Так он помогает истории стать ярче и интереснее.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чудо видно даже в маленькой капле росы на паутинке. Она блестит, как крошечный фонарик, и сразу привлекает взгляд.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рядом с нами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можно заметить следы птиц и зверей, а под листьями — гриб или жука. Такие находки рассказывают о жизни леса больше любых длинных объяснений.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меняется каждый день: распускаются почки, шевелится трава, появляются новые звуки. Поэтому обычная прогулка превращается в маленькое открытие, если идти не спеша.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на прогулке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сравнить высокую ель, стройную берёзу и крепкий дуб. У каждого дерева свой вид, своя кора и свои листья или иголки.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мягкой земле и снегу легко заметить следы птиц и зверей. Они подсказывают, кто проходил здесь совсем недавно и куда мог отправиться дальше.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можно найти мягкий мох, сухую ветку или гриб у пня. Такие находки помогают замечать, как лес устроен совсем близко к земле.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стук дятла, пение птиц и тихий ветер делают прогулку живой и весёлой. Если слушать внимательно, лес словно рассказывает свою историю.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чудо, которое стоит беречь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дарит нам воздух, красоту и удивительные открытия в любое время года. Если относиться к нему бережно, он останется домом для зверей, птиц и наших будущих прогулок.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2026-05-21T12:27:11Z</dcterms:created>
  <dcterms:modified xsi:type="dcterms:W3CDTF">2026-05-21T12:27:11Z</dcterms:modified>
</cp:coreProperties>
</file>