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jpeg"/><Relationship Id="rId12" Type="http://schemas.openxmlformats.org/officeDocument/2006/relationships/image" Target="../media/image-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jpe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животных: основные темы и значение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создания потомства с уникальными наследственными признаками, важнейший для жизни.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биология полового размножения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возникло в глубокой древности и обеспечивает образование мужских и женских гамет, их встречу и начало нового животного. Этот процесс поддерживает разнообразие многоклеточных видов.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 обеспечивается разнообразие и адаптивность животных к окружающей среде, в отличие от бесполого размножения.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полового размножения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процесс, при котором специальные клетки — гаметы — сливаются, создавая новое потомство с наследственными признаками от обоих родителей.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полового размножения — комбинирование генов от матери и отца, что формирует уникальные генетические наборы у потомков.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полового размножения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гамет — начало новой жизни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гаметогенеза формируются мужские и женские половые клетки с половинным набором хромосом. Это фундаментальный шаг для дальнейшего слияния и развития потомства.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— встреча и слияние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Гаметы находят друг друга и сливаются, объединяя наследственные материалы. Этот этап запускает формирование зиготы — первой клетки будущего организма.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эмбрионального развития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Зигота начинает делиться, образуя эмбрион. Далее он растёт и развивается, формируя сложные ткани и органы, ведущие к появлению зрелого животного.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гамет у животных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гаметы — яйцеклетки — обычно крупные и содержат в себе питательные вещества для роста эмбриона в первые дни развития.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и размеры гамет влияют на выбор способа оплодотворения, эффективность размножения и выживаемость потомства.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Мужские гаметы — сперматозоиды — малы, подвижны и многочисленны, их функция — доставка наследственной информации к яйцеклетке.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103" y="1931425"/>
            <a:ext cx="4354095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наружного и внутреннего оплодотворения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отличия между двумя главными способами оплодотворения, используемыми различными группами животных.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 обеспечивает лучшую защиту и вероятность развития потомства, в отличие от наружного.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исследования, 2023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распространённость видов оплодотворения у животных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Отражает связь между условиями среды обитания и типом оплодотворения у основных групп животных.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способствовала развитию внутреннего оплодотворения у сухопутных животных для повышения успеха размножения.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животного мира, 2022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полового диморфизма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диморфизм выражается в яркости окраски, размере и специальных органах у самцов и самок, что помогает в привлечении партнёров.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различия полов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влияют на брачное поведение и конкуренцию, помогая самцам выделяться и повышая шансы на успешное спаривание.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поведение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Оплодотворение: механизм и этапы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с встречи мужской и женской гамет в подходящей среде или внутри организма самки, что является критическим моментом.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 прикрепляется и проникает через оболочку яйцеклетки, чтобы объединить генетический материал с ней.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Образуется зигота — первая клетка нового организма, содержащая полный набор генов от обоих родителей.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Зигота начинает делиться, обеспечивая развитие будущего животного от зародышевой стадии к зрелой форме.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эффективному размножению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особенности и специальные запахи усиливают коммуникацию между особями и помогают отпугивать конкурентов, обеспечивая успех размножения.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Многочисленные виды разработали сложные брачные ритуалы — танцы, песни, и яркую окраску для привлечения партнёров и повышения шансов спаривания.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выжившего потомства у разных групп животных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родительской заботы возрастает от рыб к млекопитающим, что напрямую влияет на шансы выживания потомства в природных условиях.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процента выживаемости связан с уменьшением количества потомков, но увеличением вложений в их воспитание и защиту, что обеспечивает лучшее сохранение видов.
</a:t>
            </a:r>
            <a:endParaRPr lang="en-US" sz="1314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основаны на сравнительных биологических исследованиях, современные публикации 2020 года
</a:t>
            </a:r>
            <a:endParaRPr lang="en-US" sz="9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полового размножения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обеспечивает создание уникальных генетических комбинаций, что способствует адаптации видов к изменяющимся и сложным условиям окружающей среды.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повышает устойчивость организмов к болезням и неблагоприятным факторам, снижая риск массового вымирания в популяциях.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наследственных признаков от обоих родителей способствует появлению новых качеств, необходимых для успешного выживания и эволюционного прогресса.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половое размножение обеспечивает более медленное увеличение численности видов по сравнению с бесполыми способами, что влияет на динамику популяций.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требует значительных энергетических затрат и времени на поиск и выбор партнёра у многих видов.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50%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Эколого-биологические исследования, статьи 2018-2021 годов
</a:t>
            </a:r>
            <a:endParaRPr lang="en-US" sz="1242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3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животного при половом размножении
</a:t>
            </a:r>
            <a:endParaRPr lang="en-US" sz="2263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этапов развития и воспроизводства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размножения у рыб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рыбы, например акулы и рыбы-клоуны, используют внутреннее оплодотворение и проявляют родительскую заботу, защищая яйца и потомство от хищников.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 и забота у некоторых видов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рыб откладывает тысячи икринок в воду, где происходит наружное оплодотворение. Многие личинки развиваются самостоятельно без заботы родителей.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откладывание икры у большинства рыб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Специфика размножения у птиц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защищённого яйца с прочной скорлупой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птиц развивается внутренняя оплодотворённая яйцеклетка с надёжной скорлупой, которая бережёт зародыш от внешних воздействий.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Брачные ритуалы и постройка гнезда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используют песню, демонстрацию оперения и строят гнёзда для привлечения партнёров и обеспечения безопасности яиц.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Родительская забота о птенцах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родителя кормят и охраняют птенцов до момента их самостоятельности, что значительно увеличивает шансы на выживание потомства.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рождения детёныши вскармливаются молоком матери и получают длительную заботу, необходимую для успешного взросления и социализации.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у млекопитающих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млекопитающие обладают внутренним оплодотворением, что обеспечивает сохранение и защиту зародыша внутри материнского организма на ранних стадиях развития.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 даёт питательные вещества и кислород развивающемуся плоду, поддерживая его рост и снижая риски внутриутробных заболеваний.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1297"/>
            <a:ext cx="4212000" cy="22006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стратегия существенно повышает шансы на выживание и продолжение рода в средах с ограниченным доступом к партнёрам, что особенно важно для малоподвижных видов.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Нетипичные стратегии размножения: гермафродитизм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Гермафродитизм характерен для некоторых беспозвоночных, позволяя им иметь оба типа гамет в одном организме, что увеличивает вероятность размножения в условиях низкой плотности популяции.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полового размножения в биологии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полового размножения способствуют глубокому пониманию механизмов эволюции и биологического разнообразия среди животных.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процессов размножения используется в ветеринарной и медицинской практике для улучшения здоровья и размножения домашних и диких животных.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разработать эффективные меры по сохранению редких и исчезающих видов, укрепляя экосистемы и поддерживая баланс природы.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в изучении полового размножения открывают новые возможности в генной инженерии и биотехнологиях.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полового размножения в природе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обеспечивает генетическое разнообразие, что способствует адаптации видов и поддержанию устойчивости животного мира в меняющихся условиях среды.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2026-05-09T10:22:47Z</dcterms:created>
  <dcterms:modified xsi:type="dcterms:W3CDTF">2026-05-09T10:22:47Z</dcterms:modified>
</cp:coreProperties>
</file>