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органы размножения и половые клетки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и функции репродуктивной системы человека и роль половых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сохраняет виды, передавая наследственность и поддерживая разнообразие. У человека действует только половое размножение с образованием специализированных половых клеток.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важно для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444" y="3255759"/>
            <a:ext cx="227634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93" y="1602394"/>
            <a:ext cx="11896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14850"/>
            <a:ext cx="328860" cy="292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мужской репродуктивной системы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пузырьки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питательный секрет, который входит в состав спермы и поддерживает подвижность сперматозоидов.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Предстательная железа и пенис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Предстательная железа добавляет защитные вещества в сперму, а пенис служит для передачи спермы в женские половые пути.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 (яички)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сперматозоиды и гормон тестостерон, отвечающий за развитие мужских признаков.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созревание и хранение сперматозоидов до момента их вывода.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Семявыносящие протоки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Транспортируют сперматозоиды из придатков к уретре для дальнейшего выхода.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 синтезируют тестостерон, регулирующий развитие вторичных половых признаков и образуют сперматозоиды.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 способствуют созреванию и накоплению сперматозоидов, обеспечивая их готовность к оплодотворению.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Семявыносящие протоки проводят сперматозоиды к уретре, обеспечивая их беспрепятственное движение.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семенных пузырьков и предстательной железы формируют питательную среду спермы, увеличивая её жизнеспособность.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мужских органов размножения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8412" y="1602394"/>
            <a:ext cx="237924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18783" y="1614850"/>
            <a:ext cx="328860" cy="2923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женской репродуктивной системы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матки и влагалище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матки контролирует вход, а влагалище служит родовым каналом и путём для сперматозоидов.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половые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внутренние органы и участвуют в сексуальных отношениях и размножении.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яйцеклетки и женские половые гормоны, регулируя цикл и подготовку к беременности.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движение яйцеклетки и служат местом встречи со сперматозоидом.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условия для прикрепления и развития эмбриона до рождения.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формируют и дозревают яйцеклетки, а также регулируют гормональный баланс с помощью эстрогенов и прогестерона.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 обеспечивают движение яйцеклетки и оптимальные условия для оплодотворения.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женской репродуктивной системы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является местом имплантации и развития эмбриона на протяжении беременности.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Влагалище выполняет функцию родового канала и служит входом для сперматозоидов при зачатии.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сперматозоида: уникальный мобильный организм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— энергостанция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множество митохондрий, которые производят энергию, необходимую для активного движения сперматозоида.
</a:t>
            </a:r>
            <a:endParaRPr lang="en-US" sz="123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— хранитель генетической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головке находится ядро со сжатой ДНК, которое переносит наследственный материал от отца. Она покрыта акросомой, содержащей вещества для проникновения в яйцеклетку.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— двигатель и навигатор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Флагеллум обеспечивает движение клетки к яйцеклетке благодаря сильным и направленным колебаниям, позволяя преодолеть женские половые пути.
</a:t>
            </a:r>
            <a:endParaRPr lang="en-US" sz="125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яйцеклетки: основа новой жизни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 яйцеклетки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клетка человека — около 0,1 мм в диаметре, округлой формы, что обеспечивает запас питательных веществ для начальных стадий развития.
</a:t>
            </a:r>
            <a:endParaRPr lang="en-US" sz="1291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Состоящие из прозрачной оболочки и кортикального слоя, они защищают клетку и регулируют процесс оплодотворения, не позволяя проникать более одного сперматозоида.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хромосомы с наследственной информацией, а цитоплазма богата питательными веществами, поддерживающими развитие эмбриона на ранних этапах.
</a:t>
            </a:r>
            <a:endParaRPr lang="en-US" sz="124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сперматозоида и яйцеклетки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сравнение размеров, формы, подвижности и количества половых клеток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обеспечивают эффективное оплодотворение: пассивность и крупный размер яйцеклетки, активность и большое количество сперматозоидов.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сперматогенеза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 пубертатном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запускается примерно с 12-13 лет в яичках, когда начинаются деления сперматогоний.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сперматогоний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многократно делятся, увеличивая количество зачатков сперматозоидов.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 формирование гаплоидных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редукционное деление, формируя клетки с половинным набором хромосом.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и формирование подвижных сперматозоидов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превращаются в зрелые сперматозоиды с характерной структурой, завершая процесс за 74 дня.
</a:t>
            </a:r>
            <a:endParaRPr lang="en-US" sz="13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— процесс образования яйцеклеток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яичниках зародыша формируются первичные половые клетки, которые начинают процесс деления и дифференцируются, но затем останавливаются на длительной фазе покоя.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пубертата начинается возобновление деления половых клеток, активируется процесс созревания яйцеклеток в яичниках.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Ежемесячное 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менструальный цикл одна из фолликул превращается в зрелую яйцеклетку, готовую к возможному оплодотворению.
</a:t>
            </a:r>
            <a:endParaRPr lang="en-US" sz="1338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 и 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выход яйцеклетки из яичника в маточную трубу, завершая процесс овогенеза и обеспечивая шанс продолжения рода.
</a:t>
            </a:r>
            <a:endParaRPr lang="en-US" sz="12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менструального цикла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Менструальная фаза (1–5 дни)
</a:t>
            </a:r>
            <a:pPr algn="l" indent="0" marL="0">
              <a:lnSpc>
                <a:spcPct val="100000"/>
              </a:lnSpc>
              <a:buNone/>
            </a:pPr>
            <a:r>
              <a:rPr lang="en-US" sz="3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отторжение слизистой оболочки матки, сопровождающееся кровянистыми выделениями. Гормональные изменения стимулируют обновление репродуктивной системы.
</a:t>
            </a:r>
            <a:endParaRPr lang="en-US" sz="943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Фолликулярная фаза (6–13 дни)
</a:t>
            </a:r>
            <a:pPr algn="l" indent="0" marL="0">
              <a:lnSpc>
                <a:spcPct val="100000"/>
              </a:lnSpc>
              <a:buNone/>
            </a:pPr>
            <a:r>
              <a:rPr lang="en-US" sz="3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фолликулы в яичниках, один из которых становится доминантным. В этот период растёт уровень эстрогенов, восстанавливается эндометрий.
</a:t>
            </a:r>
            <a:endParaRPr lang="en-US" sz="912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Овуляторная фаза (14–15 дни)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яйцеклетка выходит из фолликула и попадает в маточную трубу. Наступает пик лютеинизирующего гормона, стимулирующий овуляцию.
</a:t>
            </a:r>
            <a:endParaRPr lang="en-US" sz="978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Лютеиновая фаза (16–28 дни)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 превращается в жёлтое тело, которое выделяет прогестерон, подготавливая матку к имплантации яйцеклетки в случае оплодотворения.
</a:t>
            </a:r>
            <a:endParaRPr lang="en-US" sz="10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движения сперматозоида от входа во влагалище до встречи с яйцеклеткой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сперматозоида к оплодотворению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у мужчин отвечает за развитие мужских половых признаков и регулирует процесс образования сперматозоидов, обеспечивая их количество и качество.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гормоны репродуктивной системы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Прогестерон подготавливает матку к возможной беременности, поддерживает слизистую оболочку и регулирует менструальный цикл в лютеиновой фазе.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 у женщин стимулирует развитие репродуктивных органов и поддерживает рост эндометрия во втором этапе менструального цикла.
</a:t>
            </a:r>
            <a:endParaRPr lang="en-US" sz="9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полового созревания у подростков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начала и завершения периода полового созревания варьируется у каждого ребёнка, отражая влияние наследственности и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значений подчёркивает важность индивидуального подхода к поддержке подростков в процессе взросления.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организации здравоохранения,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ежедневное очищение и смена нижнего белья поддерживают микрофлору и снижают риск инфекций репродуктивных органов.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использования агрессивных моющих средств помогает сохранить естественный баланс и предотвращает раздражения кожи.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профилактике инфекций, передающихся половым путём, способствует сохранению здоровья и предупреждению заболеваний.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репродуктивных органов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мифы о половой системе и научные факты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сперматозоиды живут всего пару минут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том, что сперматозоиды могут сохранять жизнеспособность во влагалище до 48–72 часов, что увеличивает шансы на оплодотворение в течение нескольких дней после полового акта.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в каждом цикле выходит только одна яйцеклетка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возможны случаи двойной овуляции, когда из яичников выходят две или более яйцеклеток, что повышает вероятность многоплодной беременности.
</a:t>
            </a:r>
            <a:endParaRPr lang="en-US" sz="13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репродуктивных органов обеспечивает способность к естественному зачатию и полноценному развитию плода.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Психоэмоциональное благополучие влияет на гормональный баланс, что способствует нормальному функционированию репродуктивной системы.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здоровья репродуктивной системы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воспалительных процессов и инфекций снижает риск осложнений и хронических заболеваний половой сферы.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Доступное половое воспитание формирует у подростков ответственное отношение к своему здоровью и отношениям.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открытой информации о репродуктивном развитии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научно достоверных источников способствует формированию правильных знаний и снижает риски связанных с незнанием ситуаций.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Доверительное общение с родителями и специалистами помогает своевременно получить ответы на важные вопросы и избежать мифов.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репродуктивного здоровья — ключ к счастливому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основ строения и функций репродуктивной системы помогает бережно относиться к своему здоровью и нравственному развитию, обеспечивая надёжную основу для 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2026-05-09T22:34:27Z</dcterms:created>
  <dcterms:modified xsi:type="dcterms:W3CDTF">2026-05-09T22:34:27Z</dcterms:modified>
</cp:coreProperties>
</file>