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Флобера: точность мысли, ирония и наблюдательность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Флобера разоблачают иллюзии, пошлость и пустые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Флобер писал в эпоху реализма, когда литература все внимательнее смотрела на повседневность и характер человека. Его романы и письма показали, что точность слова может быть не только художественным приемом, но и нравственным требованием.
</a:t>
            </a:r>
            <a:endParaRPr lang="en-US" sz="158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в литературе XIX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Флобер, рукописи и культура точной фразы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Флобере писателя, который не терпел приблизительности. Его репутация строилась не только на романах, но и на редкой требовательности к каждой фразе. Именно поэтому его имя так прочно связано с идеей литературной точности.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мастер слова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афористические формулы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яркие фразы Флобера возникали не как готовые цитаты, а в письмах, заметках и черновиках. В этих рабочих текстах он пробовал мысль, оттачивал интонацию и превращал наблюдение в точное обобщение о человеке, обществе или языке.
</a:t>
            </a:r>
            <a:endParaRPr lang="en-US" sz="109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часть замысла
</a:t>
            </a:r>
            <a:endParaRPr lang="en-US" sz="1541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рукописная культура делала видимой длительную работу писателя. Листы с правками, зачёркиваниями и переписываниями показывают, что фраза у Флобера рождалась не мгновенно. Его стиль — это результат терпения, дисциплины и постоянного поиска верного слова.
</a:t>
            </a:r>
            <a:endParaRPr lang="en-US" sz="9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произведения сделали его афористические формулы частью культурной памяти и литературного чтения.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знаменитых романа закрепили за ним репутацию писателя предельно точного слова.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Гюстава Флобера: «Госпожа Бовари», «Саламбо», «Воспитание чувств»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главная литературная ценность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штампа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считал клише врагом мысли: шаблонная фраза скрывает бедность наблюдения и мешает увидеть предмет ясно и честно.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значения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важно было не просто красиво написать, а выбрать слово, которое точно передаёт оттенок смысла и не обманывает читателя.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афоризмы удобно обсуждать на уроках как пример того, что качество речи связано с качеством мышления и вниманием к реальности.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пустой красоте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не принимал эффектных, но расплывчатых формулировок: внешняя выразительность без смысла казалась ему литературной и духовной слабостью.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показывает, что Флобера интересует не одна моральная проблема, а целая система человеческих слабостей и литературных задач.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афористики Флобера по его письмам, заметкам и художественным текстам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язык и критика банальности; остальные темы поддерживают общий взгляд на человека как на существо, склонное к самообману.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афоризмов Флобера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Флобера глупость — это не только нехватка знаний, но и уверенность в собственной правоте, когда человек перестаёт сомневаться и слышать другую точку зрения.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Глупость у Флобера: невежество и самодовольство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связывает глупость с готовыми мнениями, пустой образованностью и привычкой повторять чужие формулы вместо самостоятельной мысли.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опасной она становится тогда, когда маскируется под здравый смысл, приличие и «нормальность», вызывая доверие у окружающих.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делает флоберовскую критику острой: писатель показывает, что умственная леность может выглядеть вполне респектабельно и даже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Флобера любовь редко изображается как безусловное счастье: чаще это чувство, в котором мечта сталкивается с реальностью, а ожидание — с опытом.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иллюзия и разочарование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афоризмы подчёркивают опасность самообмана: человек легко принимает желаемое за действительное и сам создаёт почву для разочарования.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эта тема видна в «Госпоже Бовари», где романтические фантазии героини приводят не к возвышению, а к трагедии.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900023"/>
            <a:ext cx="4365000" cy="1410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заметки и черновые записи Гюстава Флобера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Флобера помогают увидеть, как из частного наблюдения рождается обобщение о человеке и обществе.
</a:t>
            </a:r>
            <a:endParaRPr lang="en-US" sz="128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краткая фраза работает как концентрат мысли: она не украшает текст, а точно вскрывает человеческий и общественный порок.
</a:t>
            </a:r>
            <a:endParaRPr lang="en-US" sz="119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флоберовские афоризмы и их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известен многократной правкой и поиском единственно верного слова. Для него литература начиналась там, где автор готов долго исправлять фразу ради точности.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писателя и дисциплина формы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афоризмы о письме показывают, что талант не отменяет труда: нужна выдержка, самоконтроль и уважение к форме, а не только вдохновение.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Флобера примером высокой литературной ответственности: мысль должна звучать ясно, точно и без лишнего украшательства.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Парадокс, сопоставление и неожиданное обобщение позволяют показать противоречия человека без прямого назидания.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приема помогают Флоберу превращать наблюдение в точный и острый афоризм.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и письма Гюстава Флобера; литературоведческий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флоберовский афоризм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формуле прослеживается в письмах, черновиках и заметках Флобера.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видел в буржуазной среде не только социальный слой, но и образ мышления, основанный на самодовольстве, удобных мнениях и страхе перед подлинной духовной работой.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афоризмы высмеивают карьеризм и показную респектабельность, когда внешняя благопристойность подменяет убеждения, а общественное одобрение становится важнее внутренней честности.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он показывает, как шаблонная речь служит прикрытием пустоты: повторяемые фразы создают иллюзию ума, хотя на деле скрывают банальность и зависимость от стереотипов.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социальная критика у Флобера переходит в языковую: разоблачая клише, он одновременно раскрывает нравственную слабость среды, что важно для понимания реалистической сатиры XIX 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Буржуазность и общественная критика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Флобера удобны для анализа: в короткой форме видно, как мысль, стиль и авторская позиция соединяются в одно точное высказывание, доступное для вдумчивого разбора.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его формулы помогают обсуждать реализм, роль слова, самообман и характеры героев, а также показывают, как литература XIX века говорит с современным читателем.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в школьном изучении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добивался не эффектности, а внутренней плотности высказывания, поэтому его короткие фразы звучат цельно и запоминаются надолго.
</a:t>
            </a:r>
            <a:endParaRPr lang="en-US" sz="117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афористики Гюстава Флобера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 Флобера работают точность и ирония; остальные качества поддерживают их, создавая афоризм, который не стареет.
</a:t>
            </a:r>
            <a:endParaRPr lang="en-US" sz="129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флоберовскую фразу сильной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информационного шума особенно заметна флоберовская критика клише: его тексты учат отличать самостоятельную мысль от готовой фразы, звучащей убедительно лишь внешне.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афоризмы Флобера читаются сегодня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социальные сети часто поощряют быстрые реакции и простые формулы, а Флобер напоминает, что точность требует внимания к смыслу, контексту и оттенкам.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скепсис к самоуверенности оказывается современным, потому что публичные мнения нередко строятся на повторении чужих шаблонов, а не на личном понимании проблемы.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Флобер интересен не только как классик, но и как автор, который помогает развивать критическое мышление и культуру выразительной, ответственной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9377"/>
            <a:ext cx="4164900" cy="1924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письма и романы Гюстава Флобера; обобщение по литературоведческому анализу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темы Флобера остаются понятными и сегодня, а его критика клише помогает читать литературу как инструмент критического мышления.
</a:t>
            </a:r>
            <a:endParaRPr lang="en-US" sz="103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сопоставление показывает: флоберовские темы не устарели, потому что затрагивают устойчивые человеческие ошибки и способы их распознавать.
</a:t>
            </a:r>
            <a:endParaRPr lang="en-US" sz="108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флоберовских афоризмов и их современный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взятая фраза у Флобера может звучать жестче, чем в исходном тексте, поэтому без письма, романа или заметки легко исказить ее смысл.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высказывания нельзя сводить к цинизму: за иронией у Флобера стоит требовательность к слову, к мысли и к человеческой честности.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увидеть, что афоризм у него не просто остроумная реплика, а часть более широкой позиции о языке, искусстве и человеке.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вырывания афоризма из контекста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 сочетание делает короткие высказывания Флобера сильным средством критики глупости, иллюзий и бедности речи.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опоры флоберовской афористики — точность формы и интеллектуальная требовательность.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 письмам Гюстава Флобера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Флобер: кратко, точно, без лишних слов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показывает, что одна точная фраза может быть не слабее длинного рассуждения: в ней соединяются мысль, ирония и художественная дисциплина, нужные читателю и сегодня.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2026-05-23T11:30:42Z</dcterms:created>
  <dcterms:modified xsi:type="dcterms:W3CDTF">2026-05-23T11:30:42Z</dcterms:modified>
</cp:coreProperties>
</file>