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For-and-against essay: общая характеристика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особенности эссе с аргументами «за» и «против» на важные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современное значение жанра for-and-against essay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for-and-against essay возникла в XX веке и стала популярным средством обучения аргументации, актуальным для школьников, готовящихся к экзаменам и жизненным ситуациям.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For-and-against essay рассматривает проблему с двух сторон, представляя доводы «за» и «против» без раннего выражения личного мнения автора.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Argumentative essay отличается более активной аргументацией, где автор прямо поддерживает одну точку зрения в основной части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opinion essay, где позиция автора озвучивается сразу, здесь мнение появляется только в заключении для объективности.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for-and-against essay от других эссе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for-and-against essay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делится на чёткие блоки с аргументами «за» и «против», что обеспечивает логичное и последовательное изложение.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нейтральный и объективный стиль без эмоциональных выражений, подчёркивая формальный характер текста.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формальные устойчивые выражения для связки мыслей и поддержания профессионального тона.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сохраняет беспристрастность до финального вывода, где допускается аккуратное выражение личной позиции.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помогает тщательно раскрыть обе точки зрения, сохраняя ясность и равновесие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распределение аргументов «за» и «против» способствует объективному рассмотрению темы и удерживает внимание читателя.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частей эссе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учебный стандарт,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120744"/>
            <a:ext cx="4775700" cy="31674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выполняет свою функцию, обеспечивая логичную организацию и соответствие экзаменационным требованиям.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структура помогает формировать логичные и убедительные тексты, удобные для понимания и оценки.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структуры for-and-against essay
</a:t>
            </a:r>
            <a:endParaRPr lang="en-US" sz="2285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учебный стандарт, 2023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написания for-and-against essay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формальные вводные фразы: 'on the one hand', 'on the other hand', 'in addition', которые помогают чётко разделять и связывать аргументы.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разговорных выражений и эмоциональных слов, чтобы сохранить нейтральность и профессиональный тон текста.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клише и переходные слова для плавности изложения и логического порядка мыслей в разных частях эссе.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470" y="1393300"/>
            <a:ext cx="1586609" cy="17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775" y="1393300"/>
            <a:ext cx="1480949" cy="174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611" y="1393300"/>
            <a:ext cx="158657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1146" y="1393300"/>
            <a:ext cx="1525258" cy="1745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87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Актуальная тема, изучающая пользу и риски использования смартфонов в классе. Рассмотрим влияние гаджетов на обучение и дисциплину детей.
</a:t>
            </a:r>
            <a:endParaRPr lang="en-US" sz="984" dirty="0"/>
          </a:p>
        </p:txBody>
      </p:sp>
      <p:sp>
        <p:nvSpPr>
          <p:cNvPr id="12" name="Text 2"/>
          <p:cNvSpPr txBox="1"/>
          <p:nvPr/>
        </p:nvSpPr>
        <p:spPr>
          <a:xfrm>
            <a:off x="513187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ли смартфоны на уроках?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2631373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Исследуем, насколько эффективна и удобна онлайн-учёба, а также с какими трудностями сталкиваются школьники и учителя.
</a:t>
            </a:r>
            <a:endParaRPr lang="en-US" sz="1048" dirty="0"/>
          </a:p>
        </p:txBody>
      </p:sp>
      <p:sp>
        <p:nvSpPr>
          <p:cNvPr id="14" name="Text 4"/>
          <p:cNvSpPr txBox="1"/>
          <p:nvPr/>
        </p:nvSpPr>
        <p:spPr>
          <a:xfrm>
            <a:off x="2631373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дистанционного обучения
</a:t>
            </a:r>
            <a:endParaRPr lang="en-US" sz="1036" dirty="0"/>
          </a:p>
        </p:txBody>
      </p:sp>
      <p:sp>
        <p:nvSpPr>
          <p:cNvPr id="15" name="Text 5"/>
          <p:cNvSpPr txBox="1"/>
          <p:nvPr/>
        </p:nvSpPr>
        <p:spPr>
          <a:xfrm>
            <a:off x="4737348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Обсуждение, помогает ли домашняя работа в закреплении знаний или вызывает перегрузки у учащихся.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37348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ли давать домашние задания
</a:t>
            </a:r>
            <a:endParaRPr lang="en-US" sz="1375" dirty="0"/>
          </a:p>
        </p:txBody>
      </p:sp>
      <p:sp>
        <p:nvSpPr>
          <p:cNvPr id="17" name="Text 7"/>
          <p:cNvSpPr txBox="1"/>
          <p:nvPr/>
        </p:nvSpPr>
        <p:spPr>
          <a:xfrm>
            <a:off x="6862600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 положительные и отрицательные эффекты компьютерных игр на развитие, коммуникации и поведение подростков.
</a:t>
            </a:r>
            <a:endParaRPr lang="en-US" sz="1048" dirty="0"/>
          </a:p>
        </p:txBody>
      </p:sp>
      <p:sp>
        <p:nvSpPr>
          <p:cNvPr id="18" name="Text 8"/>
          <p:cNvSpPr txBox="1"/>
          <p:nvPr/>
        </p:nvSpPr>
        <p:spPr>
          <a:xfrm>
            <a:off x="6862600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видеоигр на подростков
</a:t>
            </a:r>
            <a:endParaRPr lang="en-US" sz="1375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for-and-against essay для школьников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аргументы в пользу выбранной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обеспечивают быстрый доступ к образовательным ресурсам и дополнительной информации во время уроков.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развитию навыков поиска и анализа данных на английском языке, что важно в современном образовании.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гаджетов расширяет круг общения, позволяя взаимодействовать с зарубежными сверстниками и учителями.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устройства упрощают выполнение домашних заданий и развитие профессиональных навыков через обучающие приложения.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могут ухудшать зрение и сокращать очное общение между одноклассниками, что негативно влияет на социальное развитие.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аргументы против выбранной темы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риски кибербезопасности и доступа к неподходящему контенту без надлежащего контроля со стороны педагогов и родителей.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смартфонов в классе может отвлекать учащихся, снижая концентрацию и качество усвоения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26850"/>
            <a:ext cx="5226300" cy="28821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плюсов и минусов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положительные и отрицательные стороны использования технологий в школе, отражающие баланс между преимуществами и возможными рисками.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требуют взвешенного подхода и объективной оценки последствий применения технологий на учебный процесс.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программы и исследования в области образования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структурные слова и выражения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точки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'On the one hand' и 'On the other hand' используются для представления разных сторон вопроса в эссе.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аргументов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'Firstly' и 'Secondly' помогают чётко начать изложение своих мыслей и разбить текст на логичные части.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'In addition' и 'Moreover' для плавного расширения и подкрепления аргументов.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'On balance' и 'To sum up' служат для подведения итогов и логичного завершения работы.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выражают свою позицию слишком рано, вместо того чтобы сначала объективно представить аргументы обеих сторон. Это нарушает структуру и снижает качество текста.
</a:t>
            </a:r>
            <a:endParaRPr lang="en-US" sz="618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личного мнения в основной части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абзацами зачастую недостаточно чёткие, из-за чего рассуждения становятся разрозненными и трудными для понимания читателем.
</a:t>
            </a:r>
            <a:endParaRPr lang="en-US" sz="732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логических связок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повторяют идентичные идеи в разных частях эссе, что снижает информативность и оригинальность работы.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одних и тех же аргументов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написании эссе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подготовки эссе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изучите формулировку и определите тему, чтобы точно понимать, какие именно аспекты необходимо раскрыть.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задания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достаточное количество доводов «за» и «против», ориентируясь на факты и примеры.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аргументов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 аргументы по блокам и разработайте чёткую последовательность изложения мыслей.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плана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 черновика исправьте ошибки, улучьте стиль и убедитесь в логичности текста.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и проверка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Структурированный план создания сочинения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написания for-and-against essay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конкретные примеры из реальной жизни или исследований, чтобы подкрепить свои доводы и сделать текст убедительным и насыщенным фактами.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обобщений и клише, стремитесь к детализации и точности, чтобы не создавать ложное впечатление и не ослаблять свою позицию.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 статистические данные из достоверных источников, что придаст вашим аргументам ещё большую весомость и научную обоснованность.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аргументация в эссе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фактов и примеров в эссе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Разумная ссылка на научные работы или официальную статистику укрепляет позиции автора. Например, исследование влияния гаджетов помогает объективно оценить их эффект на школьников.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Подкрепление аргументов надёжными данными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случаи из жизни делают эссе более интересным и наглядным, помогая читателю лучше понять аргументы и увидеть практическое применение.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наглядных примеров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должно содержать объективный итог, позволяющий аккуратно высказать личную позицию без излишней эмоциональности.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сформировать взвешенное обобщение на основе рассмотренных аргументов.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 написанию эссе
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навыка написания эссе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критического мышления и аргументации необходим для успешной сдачи ОГЭ и ЕГЭ по английскому языку и при участии в олимпиадах.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грамотно излагать мысли поддерживает уверенность в школьных дебатах и других форматах публичных выступлений.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самостоятельного анализа способствует принятию обоснованных решений в учебе и повседневной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создавать структурированные тексты полезна для будущей учёбы, работы и профессионального роста.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for-and-against essay для учащихся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жанр способствует развитию аналитического мышления и умения объективно рассматривать разные точки зрения, что является важным шагом на пути к успешному обучению и личностному росту.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2026-05-07T16:48:01Z</dcterms:created>
  <dcterms:modified xsi:type="dcterms:W3CDTF">2026-05-07T16:48:01Z</dcterms:modified>
</cp:coreProperties>
</file>