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Lesen macht Freude: немецкий язык и книги в 3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по-немецки: коротко, понятно и с удовольствием.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 немецком: легко, интересно,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чтение на немецком похоже на игру: короткие фразы, знакомые темы и яркие картинки быстро помогают понять смысл и запомнить новые слова.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первое знакомство с немецкими словами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 слова не по отдельности, а в живом тексте. Ребёнок видит, как das Buch, die Schule или der Hund связаны с картинкой и сюжетом.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удерживает внимание от первой страницы до конца маленькой истории. Даже простой текст становится увлекательным, если в нём есть действие, герои и понятный финал.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повторения помогают запоминать быстрее. Когда слово встречается снова, оно уже кажется знакомым и не пугает, а поддерживает интерес к чтению.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 слово Lesen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ребёнок держит книгу и смотрит на слово Lesen без страха. Он не спешит, пробует читать ещё раз и радуется, когда смысл становится понятным. Такой герой показывает младшим школьникам, что ошибка — это часть обучения.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после удачного чтения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читатель с доброй улыбкой вызывает доверие и желание повторить за ним. Он слушает, читает и удивляется новым словам, но не сдаётся. Для третьеклассника это важный пример: читать можно спокойно, шаг за шагом.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добрый помощник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 книгой помогает увидеть чтение как приятное занятие, а не как трудную задачу. Он открывает страницу, замечает знакомые слова и радуется успеху. Так ребёнок легче связывает немецкий язык с интересом и уверенностью.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читает и улыбается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слова и короткие фразы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Guten Morgen и Wie geht’s? звучат дружелюбно и легко запоминаются. Они помогают начать чтение без напряжения и сразу почувствовать живой разговорный ритм.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приветствия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Ich lese ребёнок понимает почти сразу, потому что смысл ясен из двух знакомых слов. Такие фразы дают ощущение успеха уже на первой строчке.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читаю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Das ist toll! звучит ярко и эмоционально. Она добавляет в текст радость, поэтому чтение воспринимается не как урок, а как маленькое открытие.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восклицания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одни и те же конструкции встречаются снова, дети легче улавливают ритм немецкой речи. Повтор делает чтение спокойнее, понятнее и немного похожим на игру.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по-немецки тренирует память и внимание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небольшой, легче удержать его в памяти от начала до конца. Это помогает не терять строку, следить за сюжетом и замечать важные детали.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замечать буквы и складывать их в слово, а затем сразу связывать это слово со смыслом короткого предложения. Такое чтение развивает точность и наблюдательность.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помогают зрительной памяти: знакомая форма быстрее узнаётся в новом тексте. Постепенно ребёнок увереннее различает похожие буквы и меньше путается при чтении.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вслух делает произношение спокойнее и увереннее. Ребёнок привыкает к звучанию слов, меньше боится ошибиться и охотнее читает перед классом.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интерес к чтению на немецком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от картинки и знакомого слова ребёнок постепенно приходит к пониманию текста и радости от чтения.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Уютное место для чтения и немецких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стол, хорошее освещение и открытая книга помогают ребёнку сосредоточиться. Когда рядом лежат карточки со словами, читать становится спокойнее и понятнее, без лишней спешки.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или классный уголок для чтения создаёт ощущение безопасности. В таком месте ребёнок легче пробует новые слова, не боится ошибиться и охотнее возвращается к книге ещё раз.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немецкие слова растут от текста к тексту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знакомая тема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встречает текст про школу, животных или семью и легче понимает, о чём идёт речь.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— узнавание в другом тексте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уже не кажутся новыми: ребёнок быстрее замечает их в книге, упражнении или подписи к картинке.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новые слова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появляются rot, blau, eins, zwei, der Stift, das Heft, der Apfel, die Katze.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уверенное чтение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слова повторяются, тем легче ребёнок читает их без паузы и спокойно переходит к следующему тексту.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помогают понимать чувства героев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развивает не только язык, но и внимание к людям в истории. Ребёнок учится замечать, почему герой улыбается, грустит или просит помощи.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немецкие истории показывают, что чувствует герой: он радуется, удивляется или боится. Фразы вроде Ich bin froh помогают связать слово с эмоцией.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есть дружба, обида или страх, ребёнок лучше понимает ситуацию персонажа. Картинка и слова вместе подсказывают настроение и делают чтение живым.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Полка, где книга зовёт сама
</a:t>
            </a:r>
            <a:pPr algn="l" indent="0" marL="0">
              <a:lnSpc>
                <a:spcPct val="130039"/>
              </a:lnSpc>
              <a:buNone/>
            </a:pPr>
            <a:r>
              <a:rPr lang="en-US" sz="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стоят яркие мини-книжки, и каждая будто приглашает открыть её прямо сейчас. Рядом лежат закладки, а на обложках видны знакомые картинки: кот, школа, друзья и маленькие приключения.
</a:t>
            </a:r>
            <a:endParaRPr lang="en-US" sz="1276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Иллюстрированный словарь для любопытных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словарь с картинками, новое слово уже не пугает. Ребёнок быстро находит знакомый предмет, читает подпись и замечает, как немецкие слова связываются с образом и смыслом.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удобно читать по частям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книга на немецком языке особенно удобна для третьеклассника: сегодня можно прочитать одну страницу, завтра — ещё одну. Так появляется видимый результат, а интерес к истории сохраняется до конца.
</a:t>
            </a:r>
            <a:endParaRPr lang="en-US" sz="102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библиотека с немецкими книжками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6323" y="3330600"/>
            <a:ext cx="24255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27570"/>
            <a:ext cx="317700" cy="2541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на уроке немецкого языка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r" indent="0" marL="0">
              <a:lnSpc>
                <a:spcPct val="90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ученики произносят текст по очереди, чтобы услышать звучание слов и потренировать правильное чтение. Короткие фразы помогают не уставать и уверенно следить за смыслом.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чтение про себя
</a:t>
            </a:r>
            <a:pPr algn="ct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чтение глазами помогает сосредоточиться на смысле и найти знакомые слова в тексте. Для третьеклассников подходят небольшие отрывки, чтобы внимательно прочитать и успеть понять каждую часть.
</a:t>
            </a:r>
            <a:endParaRPr lang="en-US" sz="978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хором
</a:t>
            </a:r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читает вместе, ребёнку легче подхватить ритм и не бояться ошибки. Такое чтение особенно полезно для коротких повторяющихся предложений и новых слов, которые нужно запомнить.
</a:t>
            </a:r>
            <a:endParaRPr lang="en-US" sz="9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связан с повседневной жизнью, ребёнок легче догадывается о смысле и радуется узнаваемым фразам. Так немецкий язык перестаёт казаться далёким и превращается в понятный рассказ.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 о школе, друзьях и животных звучат близко и понятно. В них часто встречаются слова Hallo, Tschüss, Bitte и Danke, поэтому чтение становится уверенным и живым.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 помогают читать вместе с картинками. Короткие реплики и выражения в облачках делают сюжет ясным, а одна смешная деталь на странице может запомниться лучше целого абзаца.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хорошо подходят для первого чтения: в них есть простые повторы, понятные герои и предсказуемые события. Ребёнок быстро узнаёт знакомые слова и не теряется в длинном тексте.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комиксы и короткие истории на немецком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книгу или текст на немецком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текста для 3 класса: от интереса ребёнка к первому успешному чтению и желанию продолжать.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книга как маленький друг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книга быстро становится знакомой: в ней есть герой, которого хочется встретить снова, и слова, которые приятно повторять вслух. Ребёнок начинает узнавать их быстрее и читает увереннее.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Закладка, пометки на полях и любимая страница создают чувство личной связи с книгой. Для третьеклассника это важно: знакомый текст перестаёт пугать и превращается в доброго помощника.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 немецком помогает учиться лучше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7925" y="1501950"/>
            <a:ext cx="39885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 короткий текст и узнаёт знакомые слова. Это помогает быстрее ориентироваться в заданиях по немецкому языку.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97350" y="276772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чтение укрепляет внимание, зрительную память и умение замечать детали. Постепенно слова читаются точнее и увереннее.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89000" y="399777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 другие уроки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понимать короткий текст помогает слушать, пересказывать и находить нужную информацию не только на немецком, но и в других предметах.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чтение дома удобно начинать с одной-двух страниц, чтобы ребёнок не уставал. Спокойный темп помогает повторить слова и услышать их правильное звучание без спешки.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понемногу, но регулярно, немецкие слова становятся знакомыми и домашними. Ребёнок охотнее открывает книгу снова, потому что понимает: здесь его ждёт успех.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могут задавать простые вопросы по тексту и радоваться даже маленькому успеху. Тогда чтение связывается не с проверкой, а с вниманием, поддержкой и доброй атмосферой.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 и поддержка дома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с памятью о прочитанном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в книге остаётся закладка, и она сразу напоминает, где остановилась история. Ребёнок видит свой прогресс и легко возвращается к знакомой странице, не теряя интерес.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рядом с новым словом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чтения хочется нарисовать героя или предмет из текста. Такой рисунок помогает лучше запомнить слово, потому что в памяти соединяются картинка, действие и немецкая подпись.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с маленькими открытиями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появляются записанное слово, короткая фраза и несколько аккуратных пометок. Это не просто запись, а след чтения: ребёнок видит, сколько нового уже понял и сумел удержать.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находки после чтения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прочитанная страница уже даёт ребёнку ощущение успеха и желание открыть следующую.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урока по теме «Lesen macht Freude»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шаг в чтении на немецком укрепляет уверенность: текст понят, слово узнано, а следующая книга уже не кажется страшной.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Lesen macht Freude: чтение, которое ведёт к новым словам и открытиям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 немецком языке открывает детям короткие истории, новые слова и радость понимания. Оно делает язык ближе, а каждый маленький успех — уверенным шагом к следующей книге.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2026-05-25T04:19:45Z</dcterms:created>
  <dcterms:modified xsi:type="dcterms:W3CDTF">2026-05-25T04:19:45Z</dcterms:modified>
</cp:coreProperties>
</file>