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Победы: история, память и английские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 9 Мая, памяти, мужестве и простых английских словах.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напоминает о завершении войны в Европе, о фронте и тыле, о людях, которые пережили тяжелейшие испытания и сохранили страну.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день так важен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от первых боёв летом 1941 года до Победы в мае 1945 года, когда решались судьбы стран и миллионов людей.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1418 дней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длилась Великая Отечественная война.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даты Великой Отечественной войны: 22.06.1941 — 09.05.1945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крепость: первые дни сопротивления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удары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 июня 1941 года крепость одной из первых приняла удар войны. Защитники оказались в окружении, но продолжали сопротивление, несмотря на нехватку связи и подкрепления.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без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крепости не хватало воды, еды и боеприпасов. Люди держались неделями, показывая, что стойкость и взаимная поддержка важны даже в самых тяжёлых условиях.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мужества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Брестская крепость стала символом верности долгу и сопротивления врагу. Её история помогает понять слова fortress, defenders, courage и resistance.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школьников это пример того, как история хранит не только даты, но и человеческое мужество. Память о защитниках соединяет прошлое и настоящее.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показывают, что война затронула не только армию: огромные потери понесло мирное население, семьи и целые города.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потери были особенно велики, поэтому война стала общей трагедией для всей страны.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демографических потерь СССР в Великой Отечественной войне; учебные исторические издания
</a:t>
            </a:r>
            <a:endParaRPr lang="en-US" sz="100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Cost of War in Numbers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481" y="2243154"/>
            <a:ext cx="6093038" cy="46148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 Москву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1941 года враг подошёл к Москве, но был остановлен. Защитники столицы показали, что наступление можно сорвать даже в очень тяжёлой обстановке.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 настроении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защите Москвы поддержали людей по всей стране. Слова defence, attack, victory и hope помогают описать не только бой, но и чувство уверенности.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Контрнаступление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1941–1942 годов советские войска отбросили противника от столицы. Это стало важным успехом и доказало, что враг не непобедим.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 Москву укрепила веру в победу и стала одним из первых крупных срывов немецкого плана быстрой войны.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Сталинград: момент, когда война изменилась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огне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оказался под непрерывными ударами, а улицы превратились в руины. Люди сражались за каждый дом, и даже разрушенный город продолжал жить в памяти защитников.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окружения немецкой 6-й армии стало ясно, что ход войны меняется. Сталинград превратился в символ перелома, где упорство солдат оказалось сильнее надежды на быстрый успех.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ценой разрушений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почти полностью уничтожен, но его имя стало знаком стойкости. Для урока английского здесь важны слова turning point, battle, army и city ruins.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шкале видны ключевые этапы войны: оборона, перелом, освобождение и финальная победа.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фронт постепенно смещался на запад, а инициатива переходила к Красной армии.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даты Великой Отечественной войны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битвы Великой Отечественной войны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335" y="1963350"/>
            <a:ext cx="3823274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1943 года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Курская битва стала одной из крупнейших танковых битв Второй мировой войны. Летом 1943 года здесь решалась судьба дальнейшего наступления.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немецкого плана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неудачи немецкого наступления Красная армия перешла к активным действиям. Это укрепило уверенность в том, что освобождение оккупированных территорий продолжится.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Танковое сражение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поле боя сошлись большие силы бронетехники, артиллерии и пехоты. Английские слова tank, offensive и front помогают описать военную картину.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освобождению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под Курском фронт стал смещаться к западным границам. Слово liberation здесь особенно точно передаёт смысл наступления.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 Курской дуге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Города-герои и места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города связаны с войной, подвигом и памятью.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складывалась из подвига многих городов, а память о них помогает увидеть общий вклад всей страны.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городах-героях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555" y="1892052"/>
            <a:ext cx="3724482" cy="30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1201" y="1892052"/>
            <a:ext cx="3724482" cy="303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809" y="1892052"/>
            <a:ext cx="3724482" cy="3033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фронт: работа без оружия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Станки вместо 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у станков стояли женщины, подростки и пожилые люди. Они собирали танки, шили одежду, выпускали снаряды и детали для самолётов. Работа шла круглосуточно, потому что фронту были нужны техника, тепло и питание.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на 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опасность приблизилась к крупным городам, многие предприятия перевезли в восточные районы страны. Оборудование грузили в вагоны, а вместе с ним ехали рабочие и их семьи. На новом месте цеха запускали заново, часто почти с нуля.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вещи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оружия, тыл давал армии самое необходимое для жизни. Люди пекли хлеб, готовили тёплую одежду, отправляли посылки и собирали сырьё. Эти усилия помогали солдатам держаться, а стране — продолжать борьбу.
</a:t>
            </a:r>
            <a:endParaRPr lang="en-US" sz="12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жила в годы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и общих усилий фронта и тыла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долго длилась блокада Ленинграда — один из самых трагических эпизодов войны. Эта цифра показывает, какой ценой людям удалось выстоять в голоде, холоде и под обстрелами.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дня город жил в осаде, но не прекратил бороться, работать и сохранять память.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блокаде Ленинграда, 8 сентября 1941 — 27 января 1944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операция и конец войны в Европе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 мая 1945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подписала акт о капитуляции. Для Европы война закончилась, а для людей это был день облегчения и скорби.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начала решающее наступление на Берлин. Бои шли за каждый квартал, и исход войны в Европе стал окончательно предсказуем.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 апреля 1945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рейхстагом был поднят Знамя Победы. Этот момент стал символом близкой победы и памяти о тех, кто дошёл до конца.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 мая 1945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Москве наступил новый день, и именно он стал Днём Победы. Память о радости, потерях и мире сохраняется до сих пор.
</a:t>
            </a:r>
            <a:endParaRPr lang="en-US" sz="1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праздник стал не только государственным, но и семейным: в нём всё заметнее звучат личные истории, школьные уроки памяти и встречи поколений.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 показывает: память о войне не исчезла, а стала шире — от парадов к домашним рассказам и общим традициям.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праздновании 9 Мая в СССР и России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День Победы после 1945 года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Дня Победы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и огонь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Георгиевская лента и Вечный огонь напоминают о мужестве и цене победы. У мемориала люди останавливаются молча, чтобы почтить тех, кто не вернулся с войны.
</a:t>
            </a:r>
            <a:endParaRPr lang="en-US" sz="192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письма и песни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гвоздики, фронтовые письма и военные песни создают образ личной памяти. Эти символы помогают почувствовать не только радость победы, но и грусть по тем, кто жил в тяжёлые годы.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Знамя Победы и салют
</a:t>
            </a:r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Знамя Победы и праздничный салют часто изображают вместе. На картинках рядом с ними видны солдат, цветы и небо, которое символизирует мир после долгих боёв.
</a:t>
            </a:r>
            <a:endParaRPr lang="en-US" sz="18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разные формы памяти: от минуты молчания до семейных архивов и поисковых отрядов.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сохраняется и в официальных, и в семейных формах; вместе они помогают детям и взрослым понимать историю живой и личной.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формы памяти о Великой Отечественной войне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сегодня хранят память о войне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13150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13150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35470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13150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4423" y="2293800"/>
            <a:ext cx="424462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английские слова по теме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Victory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victory помогает говорить о победе и успехе. На уроке его можно связать с Днём Победы и объяснить, что это результат мужества и общей силы.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Peace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Peace означает мир — самое важное слово для этой темы. Оно напоминает, ради чего люди переносили трудности и почему мир нужно беречь каждый день.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Hero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Hero — это герой, человек, который проявил смелость и стойкость. Так можно назвать солдата, медсестру, рабочего или любого, кто помогал другим в тяжёлое время.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связано с историей, которую важно не забывать. Это слово подходит для рассказов о семьях, музеях, памятниках и личных воспоминаниях о войне.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Banner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Banner — знамя, один из самых узнаваемых символов Победы. Оно помогает говорить о победе, уважении и памяти простыми английскими словами.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День Победы учит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показывает, как личная память переходит в уважение к истории страны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Дня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напоминает о мужестве, потере и благодарности. Он учит беречь мир, уважать прошлое и помнить, что свобода и память нужны каждому поколению.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2026-05-30T11:00:50Z</dcterms:created>
  <dcterms:modified xsi:type="dcterms:W3CDTF">2026-05-30T11:00:50Z</dcterms:modified>
</cp:coreProperties>
</file>