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ресурсы, необходимые для жизни и технологий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ископаемые: что это и почему они важны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полезных ископаемых для людей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формировались миллионы лет под землёй. Люди использовали металл и глину с древних времён, что позволило развивать цивилизацию и создавать современные технологии и здания.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полезных ископаемых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обеспечивают теплом и электричеством дома, фабрики и транспорт. Они — важная часть повседневной жизни и экономического развития.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ископаемые: источник энергии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глина, соль и другие неметаллические ископаемые применяются в строительстве, производстве удобрений и в пищевой промышленности.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ископаемые: материалы для строительства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Железная, медная и алюминиевая руда перерабатываются в металлы, из которых делают машины, строят здания и электропровода.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ископаемые: металлы и их применение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полезные ископаемые и их роль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и бурый уголь широко применяются для выработки электроэнергии и отопления домов. На электростанциях он обеспечивает стабильный поток энергии.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Уголь: классический источник энергии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перерабатывают в бензин и дизель для транспорта, а газ используется для приготовления пищи и отопления. Эти ресурсы — основа современной энергетики.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в повседневной жизни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энергоснабжение: вклад разных источников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природного газа связан с его меньшим вредом для окружающей среды по сравнению с углём.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нефть остаются ведущими источниками энергии, влияя на экономику и экологию стран.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МЭА, 2023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 и металлы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железной руды получают сталь, которую используют для каркасов зданий, производства автомобилей и железнодорожных путей.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и металлообработка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незаменим в авиации и строительстве благодаря лёгкости и прочности материалов на его основе.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Алюминиевая руда и лёгкие сплавы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обладает отличной проводимостью, поэтому её применяют в электрических проводах и бытовой технике.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Медная руда: электричество и техника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 по добыче железной руды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добычи основных стран мира (в миллионах тонн).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крупнейший экспортер железной руды, существенно влияющий на мировые рынки.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2023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нерудные полезные ископаемые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материалы служат основой для бетонных смесей и дорожных покрытий, обеспечивая прочность зданий и инфраструктуры.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гравий в строительстве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используют для производства цемента и извести, а глину — для кирпича и керамики.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глина: природные ресурсы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необходима в кулинарии и хранении продуктов, а фосфориты применяют для удобрений в сельском хозяйстве.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фосфориты в промышленности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 обеспечивает значительную часть энергетики, применяясь на электростанциях и различных промышленных предприятиях.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электроэнергии вырабатывается с помощью каменного угля.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2023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 добыче нефти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добычи сосредоточена в Северной Америке и регионах Ближнего Востока.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рост альтернативной энергетики, нефтедобыча остаётся ключевой отраслью мировой экономики.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OPEC, 2023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548" y="-28725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и поваренные соли широко применяются в сельском хозяйстве для производства удобрений, что повышает урожайность и помогает обеспечивать население продовольствием.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удобрений, соли используются для консервирования продуктов, очистки воды и в химической промышленности. Крупнейшие залежи сосредоточены в России, Канаде и Белоруссии.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месторождения полезных ископаемых в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показывает основные виды полезных ископаемых и их месторождения на территории России, которые влияют на экономику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обширными и разнообразными месторождениями, обеспечивающими важную роль на мировом рынке полезных ископаемых.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переработки нефти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получают бензин, дизель и керосин — основные виды топлива для автомобилей, грузовиков и самолетов. Они обеспечивают передвижение и развитие транспорта в современном обществе.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для транспорта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нефти дает сырье для изготовления пластмасс, косметики и синтетической одежды. Эти материалы широко используются в повседневной жизни и промышленности благодаря своей прочности и универсальности.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и бытовые изделия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548" y="-28725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добычи ископаемых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загрязняет воздух, воду и почву, разрушая естественные ландшафты и приводя к утрате лесных территорий и изменению русел рек.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с утечками нефти наносят серьёзный ущерб флоре и фауне, уничтожая места обитания животных и растений и нарушая экологическое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обращения с полезными ископаемыми
</a:t>
            </a:r>
            <a:endParaRPr lang="en-US" sz="255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разведки залежей до утилизации отходов — полный цикл работы с полезными ископаемыми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истощение месторождений приводит к снижению добычи и увеличению затрат на извлечение полезных ископаемых из всё более глубоких пластов.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конкуренция за ограниченные ресурсы вызывает напряжённость и требует эффективного управления и сотрудничества между странами.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использования недр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Несанкционированная добыча и нелегальные карьеры представляют угрозу для экологии и безопасности, что делает необходимым усиление контроля и законности в недропользовании.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 и роль полезных ископаемых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альтернативные источники энергии, такие как солнечная и ветровая. Эти технологии требуют металлов, которые добываются из полезных ископаемых для производства оборудования.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доля возобновляемой энергетики растёт, полный отказ от топливных ископаемых пока невозможен, так как они остаются основой энергетической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материалов помогает сокращать добычу новых ресурсов и снижать нагрузку на природу.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 уменьшает загрязнение и способствует сохранению полезных ископаемых для будущих поколений.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использовать природные богатства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уважительного отношения к природе среди школьников и взрослых важно для формирования долгосрочного экологического мышления.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рационального недропользования предотвращает беспорядочную добычу и способствует устойчивому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полезных ископаемых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содержится даже в морской воде, но его концентрация настолько мала, что добыча нецелесообразна. Это показывает, как широко распространены некоторые минералы на планете.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в океанах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находится один из самых больших алмазных рудников в мире. Он обеспечивает значительную часть мировой добычи этого драгоценного камня.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алмазный рудник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уголь начали добывать в Китае более 3000 лет назад. Российский графит использовали для создания первых космических карандашей — уникального атрибута исследовательских полётов.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угля и графита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173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ограничены, поэтому рациональное использование и забота о природе необходимы для устойчивого развития и сохранения ресурсов для будущих поколений.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полезные ископаемые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2026-05-07T08:50:40Z</dcterms:created>
  <dcterms:modified xsi:type="dcterms:W3CDTF">2026-05-07T08:50:40Z</dcterms:modified>
</cp:coreProperties>
</file>