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клетки: устройство, функции и значение в живой природе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— основа растений, животных, грибов и многих протистов: ядро, органоиды и разделение функций.
</a:t>
            </a:r>
            <a:endParaRPr lang="en-US" sz="1377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эукариотическая клетка стала важным этапом эволюции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возникли позже прокариот и сложнее по организации. Обычно их размер 10–100 мкм против 1–5 мкм у бактерий. Ядро усилило контроль генов, а мембранные органоиды ускорили обмен веществ; митохондрии и хлоропласты объясняют эндосимбиотически.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эукариотической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материал эукариот локализован в ядре и упакован в линейные хромосомы. Такое устройство облегчает точный контроль и распределение генетической информации при делении.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работают мембранные органоиды: митохондрии, эндоплазматическая сеть, аппарат Гольджи, лизосомы, вакуоли и пластиды. Они берут на себя специализированные задачи обмена и синтеза.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обеспечивает избирательную проницаемость, транспорт веществ и восприятие сигналов. Благодаря этому поддерживается гомеостаз: внутренняя среда сохраняет рабочие условия для ферментов.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как центр хранения и управления генетической информацией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Оболочка, поры и содержимое ядра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оболочкой с порами, через которые проходят РНК и белки. Внутри находятся хроматин и ядрышко; здесь работают молекулярные механизмы репликации ДНК и синтеза РНК.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и ядрышко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ядрышке формируются субъединицы рибосом, необходимые для синтеза белка в цитоплазме. В интерфазе клеточного цикла наследственный материал удваивается перед делением, обеспечивая сохранность генетического набора.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клеток разных типов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клетка, тем сильнее её зависимость от эффективного транспорта и согласованной работы внутриклеточных систем.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размеров эукариот связан не только с габаритами, но и с нарастанием сложности: больше мембранных структур и длиннее пути сигналов.
</a:t>
            </a:r>
            <a:endParaRPr lang="en-US" sz="86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диапазоны размеров из школьных учебных материалов по биологии; точные значения зависят от вида и метода измерения.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и транспорт веществ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Фосфолипидный бислой — основа мембраны. В нём встроены белки-каналы, переносчики и рецепторы, а также встречаются молекулы холестерина, влияющие на свойства мембраны.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 не требует затрат энергии и идёт по градиенту: диффузия и осмос выравнивают концентрации и обеспечивают движение воды. Эти процессы задают базовый «фон» обмена.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АТФ и переносит вещества против градиента, поддерживая нужные концентрации. Эндоцитоз и экзоцитоз помогают захватывать крупные частицы, выводить продукты и выделять сигнальные молекулы.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04867" y="3634590"/>
            <a:ext cx="7875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 получение энергии в клетке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«центр» митохондрий
</a:t>
            </a:r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мембраны митохондрии разделяют процессы, а складки-кристы увеличивают рабочую поверхность. Здесь идут реакции клеточного дыхания, обеспечивающие синтез АТФ.
</a:t>
            </a:r>
            <a:endParaRPr lang="en-US" sz="816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наследственная программа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есть кольцевая ДНК. Это поддерживает автономность части молекулярных компонентов и помогает сохранять работу органоида в клетке.
</a:t>
            </a:r>
            <a:endParaRPr lang="en-US" sz="937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особенно много в активных 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Митохондрий много в мышечных, нервных и активно секреторных клетках. Их функция тесно связана с потреблением энергии, поэтому органоиды распределяются туда, где она нужна больше всего.
</a:t>
            </a:r>
            <a:endParaRPr lang="en-US" sz="809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синтеза и доставки белка в эукариотической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отображение «адресной доставки»: транскрипция в ядре и дальнейшая обработка в органоидах.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и аппарат Гольджи как система внутриклеточного транспорта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эндоплазматическая сеть связана с рибосомами и участвует в синтезе белков, особенно мембранных и секреторных. Это позволяет сразу «встраивать» будущие молекулы в транспортные потоки.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синтезирует липиды, поддерживает обмен углеводов и помогает обезвреживать некоторые вещества. Аппарат Гольджи модифицирует, сортирует и упаковывает молекулы; особенно активно он работает в железистых клетках.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8546" y="1611696"/>
            <a:ext cx="2094554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эукариотической клетки и их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 эукариотической клетке каждая структура выполняет конкретную роль в единой системе.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компартментов делает работу клетки точной: синтез, транспорт, модификация и «уборка» разделены между разными органоидами.
</a:t>
            </a:r>
            <a:endParaRPr lang="en-US" sz="87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 биологии; функции органоидов согласуются с базовыми учебными определениями.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1916387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9000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648244"/>
            <a:ext cx="9000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и пероксисомы: «уборка» и обезвреживание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и внутриклеточное расщепление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гидролитические ферменты, которые расщепляют отработавшие органоиды, крупные молекулы и частицы, попавшие в клетку. Так поддерживаются «чистота» и работоспособность клеточных систем.
</a:t>
            </a:r>
            <a:endParaRPr lang="en-US" sz="841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 и контроль токсичных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 обезвреживают перекись водорода и участвуют в окислении жирных кислот. Благодаря этому клетка снижает риск повреждений, сохраняет метаболический баланс и защищает чувствительные структуры.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обновление и переработка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лизосомы и пероксисомы обеспечивают переработку компонентов и утилизацию «неисправных» элементов. Это поддерживает обновление клеточных структур и помогает приспосабливаться к изменениям среды.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и форма эукариотической клетки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включает микротрубочки, микрофиламенты и промежуточные филаменты. Он удерживает клетку в нужной форме, помогает сохранять устойчивость и задаёт внутреннюю «геометрию» процессов.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опоры, цитоскелет служит транспортной системой: по его «рельсам» перемещаются органоиды и пузырьки. Он также участвует в распределении содержимого во время клеточного деления.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и жгутики опираются на микротрубочки, организованные по схеме 9+2. Такая конструкция обеспечивает движение клеток и перемещение жидкостей на поверхности эпителия.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растительной, животной и грибной клеток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строения адаптированы к роли клетки: стенка и вакуоль повышают устойчивость, а центриоли связаны с организацией веретена деления у животных.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ядро и митохондрии показывают «универсальный план» эукариот, а различия стенки, хлоропластов и вакуоли отражают специализацию по среде и функциям.
</a:t>
            </a:r>
            <a:endParaRPr lang="en-US" sz="78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учебные описания по биологии клетки; качественное сравнение (без числовых измерений).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как пример автотрофной организации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пластиды: «химическая лаборатория»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обеспечивают фотосинтез: из углекислого газа и воды образуются органические вещества. Центральная вакуоль поддерживает тургор и помогает накапливать воду и растворённые вещества; пластиды представлены хлоропластами, хромопластами и лейкопластами.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прочность и поддержание объёма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растений состоит из целлюлозы и придаёт клетке прочность, формируя устойчивую «рамку» для роста. За счёт стенки клетка легче сохраняет определённые очертания даже при изменениях условий.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клетка: подвижность, гибкость и межклеточные контакты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клеток нет клеточной стенки и пластид, поэтому они легче меняют форму. Это помогает сохранять гибкость тканей и поддерживает активные перемещения клеток в организме.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Межклеточные контакты и внеклеточный матрикс создают прочные связи между клетками. Мембранные рецепторы принимают сигналы и согласуют поведение клеток в составе ткани.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участвуют в образовании веретена деления. Благодаря им хромосомы распределяются по дочерним клеткам корректно, что особенно важно при росте и обновлении тканей.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организация поддерживает согласованную работу органов: клетки реагируют на внешние стимулы, удерживаются в правильном положении и обеспечивают целостность функциональных систем.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и пути к делению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(G1 → S → G2 → митоз/мейоз → цитокинез) как логика подготовки и размножения клеток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2279" y="1900220"/>
            <a:ext cx="495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функции задают строение клетки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 передача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имеют особенности строения, позволяющие эффективно передавать нервные импульсы. Это выражается в специализации связей и участков мембраны, обеспечивающих точную коммуникацию.
</a:t>
            </a:r>
            <a:endParaRPr lang="en-US" sz="80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 перенос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эритроцитов млекопитающих ключевая задача — перенос кислорода. Их строение оптимизировано под максимальное связывание и доставку газов, чтобы поддерживать дыхание тканей.
</a:t>
            </a:r>
            <a:endParaRPr lang="en-US" sz="822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и энергетическая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содержат много митохондрий, потому что движение требует интенсивного синтеза энергии. Чем активнее работа, тем выше потребность в ресурсах для сокращений.
</a:t>
            </a:r>
            <a:endParaRPr lang="en-US" sz="83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эпителия и защитный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эпителия формируют защитные барьеры и способны быстро обновляться. Их специализация обеспечивает устойчивость тканей и своевременное восстановление после повреждений.
</a:t>
            </a:r>
            <a:endParaRPr lang="en-US" sz="80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Эндосимбиотическая теория: как могли возникнуть митохондрии и хлоропласты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признаки «полуавтономности» органоидов согласуются с их возможным самостоятельным существованием до включения в клетку-хозяина.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общих характеристик у митохондрий и хлоропластов усиливает аргумент в пользу эндосимбиоза и объясняет их происхождение как отдельный эволюционный этап.
</a:t>
            </a:r>
            <a:endParaRPr lang="en-US" sz="75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обзорные материалы по биологии клетки; обобщение известных подтверждений (качественная диаграмма).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677" y="1611696"/>
            <a:ext cx="4149003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эукариотической клетки и органоиды-исполнители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основные функции клетки с органоидами, которые обеспечивают их выполнение, показывая принцип «компартментов» — разделения задач внутри клетки.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Компартментализация делает клетку «упорядоченной»: разные органоиды одновременно отвечают за разные жизненные процессы, снижая хаос и повышая управляемость.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учебные сведения по биологии эукариот; соответствие функций органоидам.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многоклеточной жизни начинается с устройства клетки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организация объединила ядро для хранения генетической информации, органоиды для специализированных функций и цитоскелет с мембранами для порядка внутри. Это сделало возможной точную регуляцию процессов и усложнение организмов.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2026-05-12T10:21:14Z</dcterms:created>
  <dcterms:modified xsi:type="dcterms:W3CDTF">2026-05-12T10:21:14Z</dcterms:modified>
</cp:coreProperties>
</file>