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меняется вместе со страной: важно видеть его состав и динамику.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и его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население неоднородно: его различают по демографическим, социальным, этническим и миграционным признакам, а эти различия заметно влияют на развитие территорий.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состав населения?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Возрастное распределение показывает, сколько в стране детей, взрослых и пожилых людей. Это напрямую связано с нагрузкой на систему образования, здравоохранение и пенсионное обеспечение.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 отражает соотношение мужчин и женщин в разных возрастных группах. Он влияет на рынок труда, семейную структуру и демографические процессы.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занятость и профессия характеризуют социальную структуру населения. По ним можно судить о кадровом потенциале общества и уровне его экономического развития.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этничность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проживания и национальная принадлежность помогают понять территориальные и культурные особенности населения. Эти данные важны для анализа расселения и региональных различий.
</a:t>
            </a:r>
            <a:endParaRPr lang="en-US" sz="13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применения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социальные услуги
</a:t>
            </a:r>
            <a:pPr algn="ctr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помогает заранее рассчитать потребность в детских садах, школах, вузах и учреждениях социальной поддержки. Без этого невозможно планировать инфраструктуру на годы вперёд.
</a:t>
            </a:r>
            <a:endParaRPr lang="en-US" sz="1183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составе населения нужны для распределения врачей, больниц и лекарственного обеспечения. Они показывают, какие возрастные группы преобладают и где нагрузка на медицину выше.
</a:t>
            </a:r>
            <a:endParaRPr lang="en-US" sz="123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возрастной состав позволяют оценить трудовые ресурсы региона. Это важно для работодателей, службы занятости и органов, отвечающих за экономическое развитие.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помогает принимать решения о жилье, транспорте и бюджетных расходах. Государству нужны такие данные, чтобы распределять ресурсы между территориями более обоснованно.
</a:t>
            </a:r>
            <a:endParaRPr lang="en-US" sz="12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состава населения различаются по тому, какие признаки берутся за основу анализа.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раскрывает население с своей стороны, а вместе они дают целостное представление о стране и регионах.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география; обобщение по теме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состава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учёта населения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переписи и ревизии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ранних государствах сведения о населении собирали для налогов, рекрутских наборов и контроля податного населения. Учёт был неполным, но уже показывал значение численности людей для управления страной.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перепись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перепись охватывает население всей страны и даёт подробные сведения о составе населения. Она проводится периодически и служит базой для сравнения территорий и наблюдения за изменениями.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учёт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переписями данные уточняют текущая статистика, регистры и обследования. Они позволяют отслеживать изменения быстрее и делать официальные выводы более точными.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демографического состава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делит население на детей, людей трудоспособного возраста и пожилых. Такое деление показывает, сколько ресурсов потребуется на обучение, занятость и социальную поддержку.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 отражает соотношение мужчин и женщин в целом и по возрастам. Он важен для анализа семьи, занятости и различий в продолжительности жизни.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статусы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положение показывает, кто состоит в браке, кто не состоит, а также долю разведённых и вдовых. Эти данные помогают понять структуру домохозяйств и потребность в жилье.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позволяет увидеть, насколько велика нагрузка на школы, рынок труда и систему здравоохранения в разных регионах.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трудоспособного населения снижает нагрузку на иждивенческие группы, а рост доли пожилых усиливает запрос на медицину и социальную поддержку.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статистика: учебный пример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состава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 рождении
</a:t>
            </a:r>
            <a:pPr algn="ctr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рождении число мальчиков обычно немного выше, чем девочек. Однако это соотношение быстро меняется по мере взросления, потому что биологические и социальные факторы действуют по-разному.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 возрастом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старших возрастах женщин чаще становится больше, чем мужчин. На это влияют более высокая продолжительность жизни женщин и различия в смертности на протяжении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половой состав отражается на семейной структуре и спросе на услуги. Он важен для оценки рынка труда, миграции и демографического поведения населения.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читать данные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нужно смотреть не только на общее соотношение полов, но и на отдельные возрастные группы. Именно так видны реальные демографические особенности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положение помогает понять, как люди образуют домохозяйства и какие социальные меры им нужны.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семейных статуса позволяют оценить структуру домохозяйств и потребности в жилье.
</a:t>
            </a:r>
            <a:endParaRPr lang="en-US" sz="2349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Российской Федерации, 2021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рождаемость и смертность меняют население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демографии: рождаемость и смертность как базовые компоненты естественного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миграция перераспределяет население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внутреннюю и внешнюю миграцию и их влияние на расселение и возрастной состав.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позволяет сравнить мужское и женское население по крупным возрастным группам и увидеть «провалы» поколений.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старших возрастов указывает на старение населения; заметные различия между группами отражают демографические сдвиги прошлых десятилетий.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возрастной структуры населения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возрастную пирамиду?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показывает, какие группы людей участвуют в экономике и где общество нуждается в поддержке.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видно, насколько общество опирается на трудоспособное население и какие сферы — образование, труд или социальная защита — требуют большего внимания.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социально-демографической статистике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переписи, в России проживают сотни этнических групп, поэтому для анализа важны точные и нейтральные категории.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и этнических групп проживает в России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 и почему?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рабочие места, вузы, транспорт и услуги, поэтому они притягивают молодёжь, специалистов и семьи, ищущие больше возможностей.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из села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часто теряют население из-за меньшего выбора работы и образования. Это ведёт к разреженному расселению и усложняет доступ к инфраструктуре.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сколько людей живёт на единице площади. Там, где плотность выше, обычно проще развивать школы, больницы и общественный транспорт.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урбанизации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отражает рост доли городских жителей. Она меняет образ жизни, структуру занятости и требования к жилью, дорогам и коммунальной сфере.
</a:t>
            </a:r>
            <a:endParaRPr lang="en-US" sz="11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состав населения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демографические, социальные и территориальные факторы, влияющие на население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сбора данных дополняют друг друга: одни дают общую картину, другие помогают отслеживать изменения между переписями.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надёжная статистика получается при сочетании переписей, текущего учёта и опросов: каждый метод закрывает свои пробелы.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источникам демографической статистики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 о населении?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статистику о населении?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заголовок и подписи осей: они отвечают, что именно измерено, за какой период и в каких единицах. Без этого сравнение может быть ошибочным.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Сравните крайние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самые большие и самые маленькие значения. Это помогает быстро увидеть крайние случаи и понять, где различия действительно значимы.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Отследите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ищите тенденцию: рост, спад, колебания или устойчивость показателя. По одному году выводы делать нельзя — важна динамика.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 путайте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различайте долю и абсолютное число. Большая доля не всегда означает большое число людей, а рост населения не всегда означает рост его доли.
</a:t>
            </a:r>
            <a:endParaRPr lang="en-US" sz="12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населения — ключ к пониманию страны
</a:t>
            </a:r>
            <a:endParaRPr lang="en-US" sz="3078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показывает не только численность страны, но и её потребности, ресурсы и будущие изменения. Понимая структуру и динамику, легче принимать решения о школах, медицине, работе и городской среде.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2026-07-27T03:00:48Z</dcterms:created>
  <dcterms:modified xsi:type="dcterms:W3CDTF">2026-07-27T03:00:48Z</dcterms:modified>
</cp:coreProperties>
</file>