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биогенеза: научная концепция «Живое только от живого» и её значение
</a:t>
            </a:r>
            <a:endParaRPr lang="en-US" sz="2995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происходят лишь от других живых организмов, что лежит в основе современной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взглядов на происхождение жизни
</a:t>
            </a:r>
            <a:endParaRPr lang="en-US" sz="238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объяснения жизни основывались на идеях самозарождения из неживой материи. Переход к научным методам и точным наблюдениям XVII—XIX веков заложил основу современной биологии, изменив наше понимание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Самозарождение: древние мифы и заблуждения
</a:t>
            </a:r>
            <a:endParaRPr lang="en-US" sz="213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из грязи и растительных остатков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Считалось, что мыши возникают самостоятельно из грязи или испорченных зерновых запасов. Эти заблуждения объяснялись отсутствием знаний о размножении и микроскопических процессах.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из гниющего мяса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Верили, что личинки появляются прямо из разлагающегося мяса, так как не было понимания о яйцах и микробах. Такая мысль оставалась доминирующей среди разных слоёв общества.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знаний о микроскопическом мире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изобретения микроскопа никто не видел мельчайших живых организмов, что укрепляло веру в спонтанное появление жизни без участия родителей.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Самозарождение: древние мифы и заблуждения
</a:t>
            </a:r>
            <a:endParaRPr lang="en-US" sz="213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 его взгляды на происхождение жизни
</a:t>
            </a:r>
            <a:endParaRPr lang="en-US" sz="201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утверждал, что жизнь может возникать из неживой материи под воздействием тепла и влаги, опираясь на собственные наблюдения за насекомыми.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философия сочетала эмпирические данные с учением об четырех стихиях, что позволяло смириться с идеей самозарождения в рамках природы.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концепция оставалась доминирующей в европейской науке вплоть до XVII века, вливаясь в средневековую традицию изучения природы.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Франческо Реди против самозарождения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1668 году Реди поместил мясо в разные сосуды: открытые и закрытые. Личинки мух появились только в открытых, что способствовало переходу от теории самозарождения к экспериментальным доказательствам.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продемонстрировал, что для возникновения жизни необходима предшествующая живая субстанция — яйца мух, что опровергало спонтанное появление организмов.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Реди, 1668 год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эксперимента Реди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Марлевая защита позволила частично блокировать доступ мух, снизив количество личинок.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прямого контакта с мухами личинки не возникают, что подтверждает зависимость жизни от живого начала.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Левенгук впервые наблюдал одноклеточные организмы, используя собственноручно изготовленные микроскопы с высокими увеличениями.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описал новую микроскопическую реальность, ранее недоступную человеческому глазу, что привело к революции в биологии.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жизни, открытые Левенгуком, вызвали научные дискуссии об их происхождении и способах размножения.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открытия стимулировали дальнейшие исследования микроскопического мира и положили начало микробиологии.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Антони ван Левенгука в микроскопии
</a:t>
            </a:r>
            <a:endParaRPr lang="en-US" sz="217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90463"/>
            <a:ext cx="4724400" cy="1896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эксперименты однозначно указывают, что жизнь возникает только из живой материи, а не самопроизвольно.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биогенеза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ключевых опытов, подтверждающих необходимость живого начала для появления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эксперименты против теории самозарождения
</a:t>
            </a:r>
            <a:endParaRPr lang="en-US" sz="174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Спалланцани проводил кипячение питательных сред, герметически запечатывая сосуды, что предотвращало появление микроорганизмов в течение длительного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показали, что воздух содержит микроорганизмы, а их попадание в бульон вызывает рост жизни, тем самым уточнив роль внешних факторов.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Луиджи Спалланцани в изучение стерильности
</a:t>
            </a:r>
            <a:endParaRPr lang="en-US" sz="1922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опровержения самозарождения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наблюдений к экспериментальному подтверждению биогенеза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Луи Пастера и окончательное обоснование биогенеза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1862 году Луи Пастер разработал колбы с S-образным горлом, которые препятствовали попаданию микробов из воздуха, сохраняя питательную среду стерильной на продолжительное время.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Пастера показали, что без доступа внешних микроорганизмов рост жизни в бульоне не возникает, что опровергло идею о самозарождении.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исследования стали окончательным научным подтверждением закона биогенеза и основой для последующих открытий в микробиологии и медицине.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Луи Пастера, 1862 год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экспериментов Пастера: рост микроорганизмов и доступ пыли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резкое различие в развитии микроорганизмов при разном доступе воздуха и пыли, подчеркивая роль окружающей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микробов напрямую зависит от попадания пыли и микробов с наружного воздуха, что подтверждает необходимость внешнего источника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1858 году Вирхов сформулировал принцип «Omnis cellula e cellula», утверждая, что каждая клетка происходит только от другой живой клетки, что укрепило основы биогенеза.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положение закрепило идею непрерывности жизни и дало мощный импульс развитию клеточной теории как ключевого элемента современной биологии.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теории биогенеза: вклад Рудольфа Вирхова
</a:t>
            </a:r>
            <a:endParaRPr lang="en-US" sz="173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биогенеза в развитии биологии и медицины
</a:t>
            </a:r>
            <a:endParaRPr lang="en-US" sz="2086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Биогенез стал фундаментом микробиологии, помогая понять механизмы распространения инфекций и разработать методы их предотвращения.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теории самозарождения позволил создать стерилизационные методы и внедрить антисептику, существенно улучшив результаты хирургии.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Пастера и Вирхова способствовали созданию вакцин и серотерапии, изменивших подходы к борьбе с заболеваниями.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биогенеза поддерживает современную эпидемиологию, прогнозирование и контроль инфекционных процессов в медицине.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современные научные гипотезы о происхождении жизни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рассматривается как процесс образования первых живых молекул из неорганических веществ в условиях древней Земли, что подтверждают лабораторные эксперименты.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знаменитом опыте Миллера-Юри 1953 года показана возможность синтеза аминокислот при моделировании атмосферных условий ранней планеты.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признаёт абиогенез исключительно историческим явлением, не наблюдаемым в текущих природных условиях.
</a:t>
            </a:r>
            <a:endParaRPr lang="en-US" sz="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819" y="1518350"/>
            <a:ext cx="4415613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Биогенез актуален для современной биологии, тогда как абиогенез служит объяснением возникновения жизни в историческом контексте.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 микробиологии и биохимии,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Биогенез и абиогенез: сравнительная характеристика
</a:t>
            </a:r>
            <a:endParaRPr lang="en-US" sz="1928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отличия биогенеза и абиогенеза в происхождении жизни, подтверждение и временные рамки явлений.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стерилизации в хирургии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методов стерилизации инструментов кардинально снизила риск инфекций во время операций. Исключение микробов способствует успешному заживлению и предотвращению осложнений.
</a:t>
            </a:r>
            <a:endParaRPr lang="en-US" sz="1113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антисептики и асептических технологий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антисептиков и строгий контроль микробной среды в медицинских учреждениях значительно улучшили качество обслуживания и снизили эпидемическую опасность.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последствия теории биогенеза в медицине и санитарии
</a:t>
            </a:r>
            <a:endParaRPr lang="en-US" sz="169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 этические аспекты биогенеза
</a:t>
            </a:r>
            <a:endParaRPr lang="en-US" sz="228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биогенеза даёт материалистическую основу для научного изучения живого, опираясь на эмпирические доказательства и рациональное мышление.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Продолжаются дискуссии, касающиеся этического осмысления происхождения жизни, особенно в противостоянии научных и религиозных мировоззрений.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Биогенез способствует развитию критического мышления и биоэтики, влияя на гуманистические и научные подходы в обществе.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Биогенез в контексте астробиологии и поисков внеземной жизни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Астробиологические исследования ориентируются на обнаружение существующих живых организмов, предполагая, что жизнь возникает исключительно от уже живого.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биогенеза определяет критерии поиска биосигнатур, таких как органические молекулы, что помогает распознавать потенциальные формы жизни вне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теории биогенеза в науке и жизни
</a:t>
            </a:r>
            <a:endParaRPr lang="en-US" sz="3565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биогенеза доказала невозможность самозарождения, установив фундаментальный принцип биологии и медицины, формируя научное мировоззрение и методы исследования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2026-05-10T00:34:59Z</dcterms:created>
  <dcterms:modified xsi:type="dcterms:W3CDTF">2026-05-10T00:34:59Z</dcterms:modified>
</cp:coreProperties>
</file>