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природы взаимно и определяет будущее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взаимодействует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изучает, как человек и природа связаны на разных уровнях — от живых организмов до всей биосферы. Люди веками изменяют природу, влияя на воздух, воду, почву и живые организмы вокруг себя.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объединяет природные элементы — воздух, воду, почву, растения и животных, обеспечивающих жизнь и здоровье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среды взаимосвязаны и определяют качество жизни, здоровье и возможности для развития человеческих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входят созданные человеком объекты: дома, дороги, предприятия, влияющие на комфорт и социальное развитие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понятие окружающей среды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снабжает нас воздухом, водой и пищей — основой существования человека. Она также даёт строительные материалы и полезные ископаемые, необходимые для промышленности и технологий.
</a:t>
            </a:r>
            <a:endParaRPr lang="en-US" sz="91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необходимые ресурсы природы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напрямую зависит от состояния окружающей среды. Биологические ресурсы природы служат для лечения и производства лекарств и поддержания питания.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сельское хозяйство и медицину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формируют обычаи, религиозные практики и кухню благодаря природному окружению. Эти связи отражают уважение к земле и ресурсам, закреплённые в культурном наследии.
</a:t>
            </a:r>
            <a:endParaRPr lang="en-US" sz="929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культуре и традициях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природы для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воздействия человека на природу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 и создание инфраструктуры изменяют ландшафты, уменьшая природные территории и нарушая экосистемы.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 снижают биоразнообразие, что ведёт к потере многих видов и нарушению экологического баланса.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водоемов отходами производства и транспорта ухудшает качество среды и здоровье живых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полезных ископаемых истощает запасы ресурсов и приводит к деградации земель и исчезновению природных местообитаний.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населения резко выросло использование пресной воды и объёмы пищевого производства.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потребления приводит к дефицитам и ухудшению экосистем, что требует бережного отношения к ресурсам.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потребление ресурсов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предприятия выделяют в воздух и воду токсичные вещества, что загрязняет природу и угрожает здоровью людей вблизи заводов.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промышленных выбросов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мегаполисах концентрация вредных частиц и газов часто превышает безопасные нормы, вызывая рост заболеваний дыхательных путей среди горожан.
</a:t>
            </a:r>
            <a:endParaRPr lang="en-US" sz="756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городского воздуха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 окружающей среды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262" y="1517888"/>
            <a:ext cx="21015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4781" y="941350"/>
            <a:ext cx="11310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вызовы сегодня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исчезают тысячи видов животных и растений, что нарушает природный баланс и устойчивость экосистем.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Земли способствует изменению климата, таянию ледников и подъёму уровня моря.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количество кислорода и усиливает эффект парниковых газов в атмосфере.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 деградация почв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осадки ухудшают качество почв, снижая их плодородие и безопасность проживания людей.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источников загрязнения среды в России показывает доминирование промышленности и транспорта.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— крупнейший источник загрязнения, за ней следуют транспорт и сельское хозяйство.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в России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Контаминированная вода способствует распространению желудочно-кишечных инфекций, что негативно сказывается на здоровье и качестве жизни населения.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повышает риск заболеваний дыхательных путей, таких как астма и бронхит, особенно у детей и пожилых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здоровье человека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Вымершие виды: примеры и причины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Маурициусский дронт, известный как додо, и стеллерова корова исчезли из-за интенсивной охоты и полного разрушения их природных местообитаний человеком в XVIII–XIX веках.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Сумчатый волк, последний представитель многочисленных вымирающих видов, исчез вследствие разрушения лесов и проникновения новых хищников, что нарушило естественный экологический баланс.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деятельность человека сократила популяции зубров, европейских лесных котов и дальневосточных леопардов, оказывая влияние на биоразнообразие и стабильность экосистем.
</a:t>
            </a:r>
            <a:endParaRPr lang="en-US" sz="1444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хозяйственной деятельности до здоровья общества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природы: цепочка причин и следствий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законодательных норм и международных соглашений способствует охране природы и снижению негативного воздействия на окружающую среду.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осознанного отношения к потреблению ресурсов ведёт к уменьшению излишнего использования и бережному отношению к природе.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знаний о переработке и раздельном сборе отходов стимулирует эффективное использование материалов и уменьшение загрязнения.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среди молодёжи помогает формировать ответственную позицию и активное участие в природоохранных мероприятиях.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 и WWF проводят комплексные программы для сохранения редких видов на Дальнем Востоке, включая защиту сред обитания и борьбу с браконьерством.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амурских тигров и леопардов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Всероссийское общество охраны природы осуществляет проекты по реинтродукции зубров в лесах России, значительно увеличивая численность животных.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зубра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лагеря и акции по уборке территорий способствуют просвещению и вовлечению населения в сохранение чистоты и здоровья окружающей среды.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лагеря и субботники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проекты природоохранных организаций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мусороперерабатывающие заводы увеличивают уровень переработки отходов, способствуя рациональному использованию ресурсов и снижению нагрузки на природу.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защиты окружающей среды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парка электромобилей и развитие общественного транспорта помогают сокращать загрязнение воздуха в городах и улучшать качество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и ветровых электростанций позволяет снижать выбросы вредных веществ, уменьшая зависимость от ископаемого топлива.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отражает площадь биопродуктивной земли, необходимой для поддержания жизнедеятельности человека и его потребления ресурсов в течение года.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Среднестатистический россиянин использует около 4,4 глобальных гектаров, что значительно превышает устойчивый уровень — 1,7 гектара, указывающий на необходимость снижения расхода.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природы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результаты мероприятий по охране окружающей среды в разных странах, способствующих улучшению экосистем и возвращению исчезающих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демонстрируют эффективность природоохранных программ и важность постоянных усилий для восстановления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доклад ООН, 2021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 воды и электроэнергии в быту помогает снижать нагрузку на окружающую среду и уменьшать выбросы загрязняющих веществ.
</a:t>
            </a:r>
            <a:endParaRPr lang="en-US" sz="763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дома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сортировке отходов облегчает переработку и уменьшает количество мусора, попадающего на свалки, способствуя чистоте территорий.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жители городов принимают участие в субботниках и посадках деревьев, укрепляя сообщество и улучшая качество городской среды.
</a:t>
            </a:r>
            <a:endParaRPr lang="en-US" sz="805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акциях
</a:t>
            </a:r>
            <a:endParaRPr lang="en-US" sz="139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в защите окружающей среды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природоведческих клубов и участие в исследовательских программах расширяют знания о природе и развивают навыки экологического мышления.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экоуроков и проектной деятельности в школах помогает формировать ответственное поведение и экологическую культуру с раннего возраста.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олимпиадах стимулирует интерес к решению актуальных экологических проблем и поддерживает желание работать на благо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для молодёжи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будущее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здоровья планеты и людей необходимы совместные усилия, экологическое мышление и технологии, которые помогут поддерживать гармонию между человеком и природой.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2026-05-09T22:47:32Z</dcterms:created>
  <dcterms:modified xsi:type="dcterms:W3CDTF">2026-05-09T22:47:32Z</dcterms:modified>
</cp:coreProperties>
</file>