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Простейшие: одноклеточные организмы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организмы, важные для природы и жизни человека.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простейших и роль микроскопа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впервые увидел простейших, рассматривая каплю воды под микроскопом. Это открытие дало начало микробиологии и расширило знания о скрытом мире живых организмов.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простейших и их классификация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относятся к царству Protista, объединяющему разнообразные одноклеточные организмы с разными чертами строения и поведения.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имеют жгутики для передвижения и часто автотрофны, могут выполнять фотосинтез с помощью хлоропластов.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движутся с помощью ложноножек и питаются захватом частиц через фагоцитоз, встречаются в пресной воде.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покрыты ресничками для движения, имеют сложные ядра, а споровики — паразиты с неподвижной стадией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клеточные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простейшего содержит ядро с наследственной информацией, цитоплазму, окружённую клеточной мембраной, обеспечивающей защиту и обмен веществ.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простейших: базовые элементы
</a:t>
            </a:r>
            <a:endParaRPr lang="en-US" sz="2718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движения и пищеварения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передвижения служат жгутики или реснички, а пищеварительные вакуоли переваривают пищу, выделительные — удаляют излишки воды и отходы.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среды обитания простейших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обитают в пресной воде, морях, океанах и влажной почве, демонстрируя адаптацию к самым разным условиям существования.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являются паразитами, живущими внутри организмов животных и человека, вызывая болезни и влияя на здоровье.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экстремальных местах — горячих источниках и на глубинах океана — простейшие сохраняют жизнеспособность и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756186"/>
            <a:ext cx="4022400" cy="2679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типов простейших по среде обитания, способу передвижения и принадлежности к группе.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адаптацию к среде и особенности передвижения у простейших разных групп.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5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простейших: сравнительная таблица
</a:t>
            </a:r>
            <a:endParaRPr lang="en-US" sz="22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простейших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и её ложноножки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перемещается, образуя псевдоподии — вытянутые участки цитоплазмы, которые цепляются за поверхность и тянут тело вперёд, обеспечивая гибкость и плавность движения.
</a:t>
            </a:r>
            <a:endParaRPr lang="en-US" sz="135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и вращающийся жгутик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используют один или несколько жгутиков для вращательного движения, позволяющего быстро перемещаться в воде и ориентироваться в окружающей среде.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и их реснички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покрыты множеством ресничек, которые двигаются синхронно, создавая поток воды для перемещения и питания, обеспечивая высокую манёвренность в водной среде.
</a:t>
            </a:r>
            <a:endParaRPr lang="en-US" sz="13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простейших: основные механизмы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Фагоцитоз позволяет простейшим захватывать и переваривать частицы пищи, включая бактерии и мелкие органические остатки.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Осмотическое всасывание обеспечивает поглощение растворённых веществ напрямую через мембрану, поддерживая метаболизм.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простейшие, например эвглена зелёная, осуществляют фотосинтез благодаря хлоропластам, используя свет как источник энергии.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выделение у простейших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происходит через всю поверхность клетки за счёт диффузии кислорода внутрь и углекислого газа наружу.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Выделительные вакуоли удаляют излишки воды и токсичные продукты обмена, такие как аммиак, поддерживая гомеостаз.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простейшие одноклеточные, специальных органов дыхания нет, что позволяет быстро и эффективно обмениваться газами.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простейших: основные особенности
</a:t>
            </a:r>
            <a:endParaRPr lang="en-US" sz="2639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размножения — бесполое деление клетки на две идентичные дочерние клетки, обеспечивая быстрое увеличение численности.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простейших встречается конъюгация — обмен ядрами между двумя клетками для разнообразия наследственного материала.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репродукция помогает простейшим адаптироваться к изменениям среды и быстро заселять новые экологические ниши.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обыкновенная: строение, особенности и роль
</a:t>
            </a:r>
            <a:endParaRPr lang="en-US" sz="2447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форма и движение амёбы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 способна изменять свою форму благодаря ложноножкам, которые она вытягивает и втягивает. Эти отростки помогают ей не только передвигаться по воде или поверхности, но и захватывать пищу, окружающую клетку маленькими движениями.
</a:t>
            </a:r>
            <a:endParaRPr lang="en-US" sz="1364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функции амёбы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амёбы находится прозрачная цитоплазма с ядром, которое координирует жизненные процессы. Пищеварительная вакуоль переваривает поступающую пищу, а сократительная вакуоль помогает поддерживать водный баланс, удаляя лишнюю воду.
</a:t>
            </a:r>
            <a:endParaRPr lang="en-US" sz="13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Инфузория-туфелька: уникальное строение и функции
</a:t>
            </a:r>
            <a:endParaRPr lang="en-US" sz="2352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ядра и их важность для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имеет два ядра: макронуклеус регулирует обмен веществ, а микронуклеус отвечает за размножение. Такое строение позволяет клетке эффективно выполнять разные жизненные функции одновременно.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ресничек для движения и питания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инфузории покрыта многочисленными ресничками, которые движутся согласованно и помогают ей передвигаться в водной среде. Кроме того, реснички направляют пищевые частицы к клеточному рту, позволяя питаться бактериями и мелкими органическими частицами.
</a:t>
            </a:r>
            <a:endParaRPr lang="en-US" sz="11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зелёная: особые черты жизнедеятельности
</a:t>
            </a:r>
            <a:endParaRPr lang="en-US" sz="2475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Двойственная природа эвглены: растение и животное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обладает хлоропластами и может осуществлять фотосинтез, как растения. При недостатке света она переключается на питание готовыми органическими веществами, поступающими из окружающей среды.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и светочувствительный глазок
</a:t>
            </a:r>
            <a:pPr algn="ct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передвижения эвглена использует один жгутик, который вращается и обеспечивает движение вперёд. Светочувствительный глазок помогает ей обнаруживать и ориентироваться по направлению к источнику света, что важно для фотосинтеза.
</a:t>
            </a:r>
            <a:endParaRPr lang="en-US" sz="138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плазмодий: паразит и его цикл развития
</a:t>
            </a:r>
            <a:endParaRPr lang="en-US" sz="2398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Паразитирование в человеческом организме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 проникает в клетки крови человека, где развивается и размножается. Это приводит к лихорадке и сильным приступам озноба, характерным для малярии.
</a:t>
            </a:r>
            <a:endParaRPr lang="en-US" sz="1329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 участием комара Anopheles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развития плазмодия включает переброс паразита в организм комара рода Anopheles, где он проходит стадии развития, чтобы затем передаться человеку при укусе. Такой двойной цикл обеспечивает выживание и распространение паразита.
</a:t>
            </a:r>
            <a:endParaRPr lang="en-US" sz="11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простейших в природе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регулируют численность бактерий и водорослей, поддерживая баланс микросреды в водоёмах и почвах, что способствует очищению экосистем.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разложению органических остатков, ускоряя циклы питательных веществ и улучшая качество среды обитания для других организмов.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пищей для мелких водных животных, создавая основу пищевых цепей и поддерживая разнообразие водных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встречаемости простейших в разных средах
</a:t>
            </a:r>
            <a:endParaRPr lang="en-US" sz="2532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предпочтения простейших к средам обитания с различными условиями и климатом в пределах пресной воды и тропиков.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и инфузории доминируют в пресных водах, жгутиконосцы чаще встречаются в стоячих водоёмах, а споровики — в организмах тропических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учебные пособия по биологии, 2023 год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вызываемые простейшими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Малярия вызывается малярийным плазмодием и переносится комарами рода Anopheles; болезнь сопровождается лихорадкой и сильным недомоганием.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Сонная болезнь возникает из-за трипаносом, переносимых мухой цеце, и характеризуется расстройствами сна и общим ослаблением организма.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Токсоплазмоз передаётся через контакт с кошками и заражённое мясо; вызывает разнообразные симптомы и требует профилактики гигиеной и безопасным питанием.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Лямблиоз вызывается лямблиями через заражённую воду и пищу; приводит к расстройству пищеварения и слабости.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в научных исследованиях и биотехнологиях
</a:t>
            </a:r>
            <a:endParaRPr lang="en-US" sz="2319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как модели для изучения клеточного деления, обмена веществ и генетической передачи, раскрывая основы биологических процессов.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и амёбы применяются в лабораториях для тестирования лекарств и оценки экологического состояния водных систем.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изучение помогает понять механизмы эволюции и адаптации, что важно для развития биотехнологий и медицины.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простейших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ядра инфузории-туфельки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инфузории-туфельки два ядра выполняют разные функции: одно контролирует обмен веществ, другое — размножение. Такая специализация уникальна и обеспечивает сложное управление клеткой.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амёбы из фрагмента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способна регенерировать целый организм из небольшого участка своей цитоплазмы. Это свидетельствует о высокой пластичности и способности к самовосстановлению.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простейших в биологии и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простейших раскрывает основы жизни, экологии и болезней. Благодаря этим знаниям развиваются медицинские методы, обеспечивается сохранение экосистем и борьба с инфекциями.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2026-05-08T10:47:18Z</dcterms:created>
  <dcterms:modified xsi:type="dcterms:W3CDTF">2026-05-08T10:47:18Z</dcterms:modified>
</cp:coreProperties>
</file>