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прошлое: как люди находят следы истории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помогают раскрывать тайны жизни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искать следы прошлого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складывается из мелких подсказок: вещей, писем, рассказов и находок. Они помогают понять, как жили люди раньше, а без них многие страницы прошлого так и остались бы закрытыми.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ищет и изучает находки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работают в земле и осторожно находят древние предметы. Они записывают, где лежала каждая вещь, чтобы не потерять важные следы времени.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 читают письма, книги, документы и карты. По ним они узнают о событиях, людях и жизни прошлого, словно собирают большую картину по кусочкам.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Краеведы изучают свой город, село, улицы и дома. Они замечают то, что другим кажется обычным, и сохраняют интересные сведения о родном месте.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Музейные работники бережно хранят находки, описывают их и показывают людям. Благодаря им старые вещи не исчезают, а продолжают рассказывать свои истории.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в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раскопках находят черепки посуды, монеты, украшения, орудия труда и кости животных. По глубине слоя и месту находки можно узнать, сколько лет этим вещам.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Слой за слоем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снимают землю очень осторожно, как будто листают огромную книгу. Каждый слой может быть старше или моложе другого. Так ученые понимают, в каком порядке появились предметы.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проходят археологические раскопки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0863" y="1588126"/>
            <a:ext cx="12937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находки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находка очень мала: пуговица, кусочек глины или обломок кости. Но даже такая кроха может подсказать ученым что-то важное.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ложка, чашка или ключ рассказывают о повседневной жизни людей. По ним можно догадаться, чем пользовались дома и в дороге.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Монеты, жетоны и значки показывают, чем пользовались в своем времени. Иногда по ним можно узнать и возраст вещи, и место ее появления.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труда и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Наконечник стрелы, инструмент или часть доспеха подсказывают, как люди охотились, работали и защищались. У каждой вещи есть свое дело.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бумаги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Записка, письмо или страница из тетради хранят не только слова, но и чувства. Такие находки помогают услышать голос людей прошлого.
</a:t>
            </a:r>
            <a:endParaRPr lang="en-US" sz="8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рассказать один предмет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форме, размеру и материалу можно понять, для чего нужна вещь. Гладкая чашка, например, явно не для игры в футбол, а для еды или питья.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надпись и следы использования помогают узнать возраст предмета. Потертая ручка, трещина или узор на поверхности говорят о его долгой жизни.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вещи рассказывают о быте людей. Посуда напоминает о пище, одежда — о моде, а инструменты и оружие — о работе и защите.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прячется не только под землей. Старая дорога, фундамент дома, колодец, курган или остатки стены тоже могут быть важными следами истории, даже если выглядят совсем скромно.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такие следы, нужны внимательность и наблюдательность. Помогают карта, сравнение местности и умение задавать вопросы: почему здесь холм, почему дорога идет именно так?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на местности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бережно сохраняют находки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 очищают очень осторожно, чтобы не сломать его и не стереть важные следы. Иногда для этого нужны мягкие кисточки и терпение.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находку описывают и измеряют. Записывают, где она была найдена, какого она размера и из чего сделана. Это помогает не потерять важные сведения.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хрупкими бывают бумага, ткань и ржавый металл. Они боятся сырости, пыли и небрежного обращения, поэтому их хранят в особых условиях.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хранилища защищают старые вещи от света, влаги и лишних прикосновений. Там находки могут долго сохранять свою историю и радовать людей.
</a:t>
            </a:r>
            <a:endParaRPr lang="en-US" sz="9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реликвии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могут бережно храниться медали, часы, письма, фотографии, книги и игрушки. Такие вещи передаются от старших к младшим, словно маленький семейный архив.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реликвия напоминает о близких людях и важных событиях. По ней можно узнать, где жили родные, чем гордились и что любили в разные годы.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старый предмет рассказывает больше, чем длинный рассказ. Стоит лишь спросить взрослых, и обычная вещь превращается в важную семейную историю.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которые умеют вспоминать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снимке — целая улица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старой фотографии видно деревянные дома, узкую дорогу и людей в непривычной одежде. По таким деталям можно узнать, как выглядела улица много лет назад. Иногда снимок помогает заметить, где раньше стоял магазин или остановка.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альбом хранит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одном фото бабушка еще совсем маленькая, а рядом стоит ее любимая игрушка. Подпись на обороте и дата помогают понять, когда был сделан снимок. Так из одного кадра вырастает целая история семьи.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был день в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может показать праздник, поездку или обычный школьный день. Видны прически, транспорт, дома и даже настроение людей. Снимок словно открывает маленькое окно, через которое прошлое машет нам рукой.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558" y="1675625"/>
            <a:ext cx="26010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архивы хранят память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берегут вещи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сохраняют предметы, которые пережили своё время: посуду, одежду, орудия, игрушки и украшения. Так можно увидеть, как люди жили, работали и во что верили много лет назад.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хранят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архивах ждут своего часа письма, карты, списки, переписи и старые бумаги. Они помогают узнать имена людей, даты событий и даже названия улиц, которых уже нет.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следы рассказывают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листок с записью иногда важнее целой коробки вещей. Подпись, печать или заметка на полях могут подсказать, кому принадлежал предмет и с каким событием он связан.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находят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Историки, архивисты и музейные сотрудники сравнивают находки между собой. Они собирают маленькие подсказки в одну картину, чтобы память о прошлом не потерялась и не перепуталась.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изучают находку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Фиксация находки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фотографируют, описывают и отмечают, где именно он был найден. Это помогает не потерять важные сведения.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Осмотр и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изучают материал, форму, размер и следы использования. Так понимают, чем вещь могла служить людям.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Сравнение с образцами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Находку сопоставляют с похожими предметами в книгах, музеях и каталогах. Это подсказывает её возраст и назначение.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Вывод и сохранение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изучения предмет относят к определённому времени и бережно передают в хранение, чтобы он не повредился и не исчез.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находки от земли до музея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находка проходит путь от места обнаружения до бережного хранения.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узнать правду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копать неосторожно, можно повредить предмет или потерять его точное место. А без этого учёным трудно понять, из какого времени пришла находка и с чем её связать.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делать выводы слишком быстро. Пока вещь не осмотрели и не сравнили с другими, она может казаться совсем не тем, чем является на самом деле.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находки без разрешения и обращаться с ними как с игрушками. У старых вещей слабая память на грубость: один неверный шаг может стереть важную подсказку.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боёв археологи и поисковики находят каски, гильзы, пуговицы, части снаряжения и медальоны. Каждый такой предмет помогает уточнить, что происходило на этом месте и кто здесь был.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на местах сражений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вещи с именами и знаками принадлежности. Они помогают вернуть память о солдатах, а работу с ними ведут очень бережно и уважительно, без спешки и шума.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05343"/>
            <a:ext cx="193800" cy="172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25" y="1588126"/>
            <a:ext cx="155250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 нашем городе или селе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подсказывают, как раньше строили, какие были окна, крыши и дворы. Иногда на фасаде ещё видны детали, которых уже нет на новых зданиях.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и доски напоминают о людях и событиях, важных для улицы или всего посёлка. Они помогают не забывать тех, кто жил здесь раньше.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Колодцы и дворы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колодец или двор могут хранить следы прошлого. Такие места часто рассказывают о быте, работе и повседневной жизни людей лучше любых длинных объяснений.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улиц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снимки помогают увидеть, как выглядели улицы, транспорт и вывески. Сравнивая фото с настоящим видом, можно заметить, как сильно изменилось знакомое место.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мост или дорога показывают, как люди передвигались много лет назад. По ним можно понять, где проходили главные пути и как менялся город.
</a:t>
            </a:r>
            <a:endParaRPr lang="en-US" sz="86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вещи из прошлого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игрушки, куклы, машинки и мячики показывают, во что играли дети много лет назад. По ним видно, что радость от игры была знакома и тогда.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бусы, значки и маленькие украшения рассказывают о том, что носили дети и чем они дорожили. Иногда вещь была не красивой, а просто очень любимой.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предметы делают историю ближе и понятнее. Сразу легче представить ребёнка прошлого: он тоже смеялся, мечтал и, конечно, прятал свои сокровища в надёжное место.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находка может спрятаться где угодно: в земле, на чердаке, между страницами старой книги или в семейной коробке. Внимательный человек замечает даже маленькую необычную деталь.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задавать вопросы и не торопиться, можно узнать гораздо больше. Любопытство помогает увидеть следы прошлого, а бережность не даёт им исчезнуть раньше времени.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быть внимательным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сохранить память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Расспросите бабушек, дедушек и других родственников о семейной истории. Их рассказы похожи на живые подсказки, которые помогают понять, откуда пришла ваша семья.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фотографии, письма, открытки и старые документы. Лучше хранить их в сухом месте и не мять, чтобы память не испортилась, как бумажный самолётик под дождём.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помочь школьному музею: принести копию семейной истории, подписать снимок или узнать, кому принадлежала старая вещь. Такие дела кажутся маленькими, но очень важными.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Относитесь к старым предметам с уважением. Даже если вещь совсем маленькая, она может быть единственной подсказкой о человеке, доме или событии из прошлого.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становится ближе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ищем, замечаем и бережём находки, история перестаёт быть далёкой. Она входит в дом, в город и в семью — и становится понятной, живой и очень интересной.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2026-05-21T08:04:55Z</dcterms:created>
  <dcterms:modified xsi:type="dcterms:W3CDTF">2026-05-21T08:04:55Z</dcterms:modified>
</cp:coreProperties>
</file>