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объединяет природные компоненты в взаимосвязанную систему — природные комплексы.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как части географической оболочки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включает литосферу, гидросферу, атмосферу и биосферу. На разных территориях складываются лес, луг, степь, пустыня, озеро, река и горы. География изучает природные комплексы, потому что они связаны с жизнью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и её части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— это участок Земли, где рельеф, климат, воды, почвы, растения и животные связаны между собой. Изменения одного компонента заметно отражаются на остальных.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уменьшаются осадки, растения растут хуже. Тогда меняются условия для животных, а почвы получают меньше влаги, быстрее теряют плодородие и становятся суше.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можно рассмотреть на местности как единую систему. Например, по сочетанию растений, состояния почвы и особенностей водоёма видно, как всё устроено вместе.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природный комплекс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природный комплекс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формирования: географическое положение → тепло и влага → климат → воды и почвы → растительность и животные.
</a:t>
            </a:r>
            <a:endParaRPr lang="en-US" sz="11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589894"/>
            <a:ext cx="3962400" cy="2511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работают вместе и образуют единую природную систему.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 складывается из совместной работы всех компонентов: изменение одного элемента ведёт к изменениям всей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природного комплекса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свойство природного комплекса — взаимосвязь его частей. Одни компоненты поддерживают другие, поэтому природная система работает как целое.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природного комплекса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снег и влагу, ослабляет ветер и защищает почву от размыва. Поэтому под лесом условия для почвы и растений обычно стабильнее.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из-за редких осадков растения встречаются редко, а животным сложнее находить воду. В озёрной котловине вода, берега, растения и обитатели связаны общими условиями.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масштаб, тем точнее можно описать особенности рельефа, почв и местных условий.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комплексы включают множество мелких: это помогает понимать, как устроена природа на разных уровнях.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географии (уровни природных комплексов).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бывают разного размера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«видно» главные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виду ландшафта можно понять, что здесь главнее: влажность, высота поверхности, тип почв и растительность. Эти признаки помогают описать условия жизни в данном месте.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ландшафтом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— сравнительно небольшой природный комплекс, где сочетаются формы рельефа, тип почв, воды, растения и животные. Такая «сборка» обычно хорошо заметна на конкретной территории.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— пример природного комплекса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на Земле сменяются от экватора к полюсам. Причина — неравномерное распределение тепла и влаги по широтам.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экватора обычно жарко и влажно, а ближе к полюсам становится холоднее и суше. Поэтому в разных местах складываются разные условия для растений и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формируются различные природные комплексы: влажные леса, саванны, пустыни, степи, тайга и тундра. Каждая зона отличается набором компонентов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зональность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удаления от экватора климат становится менее «богатым» на тепло и влагу, поэтому меняются виды растений и животных.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тепла и влаги, тем беднее растительный покров и разнообразие животных, а природные зоны становятся более «суровыми».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(общая закономерность природной зональности).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тепло и влага от экватора к полюсам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141" y="1661225"/>
            <a:ext cx="3327218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природные зоны России и их главные климатические условия и характерные природные компоненты.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смене тепла и влаги меняются состав растений и почв: от бедных холодных территорий тундры к более продуктивным зонам лесов и степей, а при недостатке осадков формируются пустыни.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географии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природные комплексы складываются прежде всего под влиянием климата, рельефа и свойств почв. Эти условия определяют, какие растения и животные могут жить на конкретной территории.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природные комплексы связаны с глубиной, температурой воды, солёностью и течениями. От них зависит, как распределяются организмы и какие сообщества встречаются в разных частях моря.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острова, побережья, коралловые рифы и морское дно — это тоже природные комплексы. Даже при похожей широте они различаются из‑за разного режима воды и условий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суши и океана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природные комплексы меняются по высоте: у подножия чаще встречаются леса, выше появляются луга, а на больших высотах — каменистые склоны, снег и ледники. Поэтому рядом могут быть сразу несколько поясов.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смены поясов — изменение климата с высотой: температура становится ниже, а условия для жизни растений и животных меняются. На равнине такого быстрого перехода почти нет, поэтому распределение природных комплексов спокойнее.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в горах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поясность: смена природных комплексов вверх по горам
</a:t>
            </a:r>
            <a:endParaRPr lang="en-US" sz="2145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 описанию последовательности природных условий с ростом высоты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показывает «силу» каждого воздействия, а лишь систематизирует основные виды вмешательства человека в природу.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воздействие затрагивает связи между компонентами: уменьшается количество растений и животных, изменяются почвы и водный режим, нарушается устойчивость природного комплекса.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географии (перечень видов воздействия).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природные комплексы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комплексов включает создание заповедников, национальных парков и заказников. Эти меры помогают сохранять природные связи и уменьшать разрушение почв, воды и местообитаний.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комплексов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природа сохраняется почти без изменений: вмешательство человека ограничивают, а территории защищают от хозяйственной деятельности. Это важно для сохранения редких природных участков.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национальных парках охраняют природу и организуют контролируемый отдых. Дополнительно применяют посадку лесов, очистку рек, бережное использование земли и защиту редких видов растений и животных.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34630"/>
            <a:ext cx="3962400" cy="20219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три основных формы охраны: заповедник, национальный парк и заказник, а также показывает, что именно в них охраняют и насколько строго ограничивают деятельность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охраны дополняют друг друга: где-то защищают территорию целиком, а где-то — точечно нужные виды или участки, сохраняя разные элементы природных комплексов.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охране природы России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охраны природы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84" y="1642900"/>
            <a:ext cx="133444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475" y="1642900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56" y="3155850"/>
            <a:ext cx="194100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6312" y="3155850"/>
            <a:ext cx="169838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природных комплексов для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водный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поддерживают круговорот воды: дают источники и режим рек, озёр и грунтовых вод. От состояния водных систем зависят питьё, хозяйство и условия для жизни людей и растений.
</a:t>
            </a:r>
            <a:endParaRPr lang="en-US" sz="1185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урожайность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 формируется природными условиями и растительным покровом. Когда природный комплекс сохраняется, уменьшается эрозия и повышается продуктивность полей, огородов и пастбищ.
</a:t>
            </a:r>
            <a:endParaRPr lang="en-US" sz="1133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устойчивых природных комплексах живут рыбы и другие водные организмы. Сохранение условий среды помогает поддерживать промысел и уменьшать истощение запасов, особенно в прибрежных районах.
</a:t>
            </a:r>
            <a:endParaRPr lang="en-US" sz="1163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полезные ископаемые связаны с геологическим строением территории, которое также проявляется в природном комплексе. Осознанное хозяйствование снижает вред для почв, воды и растительности.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берега, горные и степные ландшафты дают людям места для отдыха и восстановление сил. Если природные связи нарушены, ухудшается качество среды и становится труднее проводить время на природе.
</a:t>
            </a:r>
            <a:endParaRPr lang="en-US" sz="1125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проявляется не в одном признаке, а в согласованной работе всех компонентов: растения поддерживают почвы, вода влияет на жизнь организмов, а человек задаёт уровень нагрузки.
</a:t>
            </a:r>
            <a:endParaRPr lang="en-US" sz="102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сохраняются взаимосвязи между компонентами, тем сложнее системе разрушиться. Если выпадает хотя бы один элемент, остальные хуже выполняют свои функции.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описанию признаков устойчивости из школьного курса географии (качественные критерии).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природного комплекса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соединяют рельеф, климат, воду, почвы, растения и животных в единую систему. Понимание их закономерностей помогает отличать природные зоны, видеть влияние человека и беречь окружающую среду.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работает как система: природные комплексы объединяют её части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2026-05-13T00:06:37Z</dcterms:created>
  <dcterms:modified xsi:type="dcterms:W3CDTF">2026-05-13T00:06:37Z</dcterms:modified>
</cp:coreProperties>
</file>