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самопознании, совести и нравственном выборе в русской классике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темы: путешествие в себя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 в литературе старшей школы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русской литературы XIX–XX веков нередко проходят через внутренние испытания, где внешнее событие лишь раскрывает глубинный конфликт. Для 11 класса эта тема особенно важна: она помогает увидеть взросление, ответственность и духовную эволюцию персонажа.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процесс, в котором герой всматривается в собственные чувства, мотивы и поступки, пытаясь понять, что им действительно движет.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«путешествие в себя» в литературе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сопоставляет мечту с реальностью и нередко обнаруживает, что прежние представления о себе были неполными или ошибочными.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этап — признание вины, заблуждения или слабости: именно оно делает внутренний путь героя по-настоящему значимым.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поиск раскрывается через монолог, исповедь, дневник и нравственные испытания, где человек вынужден отвечать за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 как пространство движения
</a:t>
            </a:r>
            <a:endParaRPr lang="en-US" sz="2772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Моменты духовного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часто связан с утратой, любовью, конфликтом или встречей с собственной совестью. В русской классике именно такие мгновения меняют героя сильнее, чем внешние события.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пути и отражения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зеркало, окно и дневник помогают показать не действие, а внутреннее движение персонажа. Эти образы делают видимыми сомнение, поиск и постепенное узнавание себя.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самопознания в литературном герое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внутренних переживаний героя и результата самоанализа.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 складывается из эмоций, выбора, опыта и общения с другими; именно их сочетание ведет героя к более точному пониманию себя.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 XIX–XX веков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 нравственные корни 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мысль, связанная с формулой Сократа «Познай самого себя», заложила представление о внутреннем анализе как необходимом условии мудрости и ответственного поведения.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традиция усилила эту идею: самопознание стало связываться с покаянием, совестью, признанием ошибки и духовным очищением личности.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тема получила психологическую глубину, а в XX веке — более острое звучание, связанное с поиском смысла, выбором и личной ответственностью.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пути героя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путь редко бывает прямым: движение к себе обычно проходит через сопротивление и внутренний разлом.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кризис, тем выше вероятность нравственного обновления и более зрелого самосознания.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классической литературы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после которой герой уже не может жить в прежнем самообмане.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сюжетов русской классической литературы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 литературе обычно становится единственным поворотным моментом, когда герой впервые видит противоречие между образом себя и реальностью.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4575"/>
            <a:ext cx="2049600" cy="1857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25" y="2774575"/>
            <a:ext cx="2049600" cy="1857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9825" y="2774575"/>
            <a:ext cx="2049600" cy="1857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7225" y="2774575"/>
            <a:ext cx="2049600" cy="18574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5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Безухов: путь к внутренней опоре
</a:t>
            </a:r>
            <a:pPr algn="l" indent="0" marL="0">
              <a:lnSpc>
                <a:spcPct val="90000"/>
              </a:lnSpc>
              <a:buNone/>
            </a:pPr>
            <a:r>
              <a:rPr lang="en-US" sz="13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долго живёт в состоянии растерянности и ищет смысл не в успехе, а в нравственной правде. Его опыт показывает, что самоопределение рождается не из готовой формулы, а из ошибок, испытаний и постепенного внутреннего взросления.
</a:t>
            </a:r>
            <a:endParaRPr lang="en-US" sz="1353" dirty="0"/>
          </a:p>
        </p:txBody>
      </p:sp>
      <p:sp>
        <p:nvSpPr>
          <p:cNvPr id="13" name="Text 1"/>
          <p:cNvSpPr txBox="1"/>
          <p:nvPr/>
        </p:nvSpPr>
        <p:spPr>
          <a:xfrm>
            <a:off x="27509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Андрей: от славы к переосмыслению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 начинает с мечты о высоте и признании, но разочарование разрушает прежние представления. Через утрату и встречу со смертью он приходит к более глубокому пониманию ценности жизни, любви и человеческой близости.
</a:t>
            </a:r>
            <a:endParaRPr lang="en-US" sz="1170" dirty="0"/>
          </a:p>
        </p:txBody>
      </p:sp>
      <p:sp>
        <p:nvSpPr>
          <p:cNvPr id="14" name="Text 2"/>
          <p:cNvSpPr txBox="1"/>
          <p:nvPr/>
        </p:nvSpPr>
        <p:spPr>
          <a:xfrm>
            <a:off x="48083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Раскольников: проверка идеи на совести
</a:t>
            </a:r>
            <a:pPr algn="l" indent="0" marL="0">
              <a:lnSpc>
                <a:spcPct val="90000"/>
              </a:lnSpc>
              <a:buNone/>
            </a:pPr>
            <a:r>
              <a:rPr lang="en-US" sz="12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строит теорию, которая должна оправдать его исключительность, но реальный поступок приводит к мукам совести. Его путь показывает, что мысль, оторванная от нравственного закона, оборачивается внутренним распадом и потребностью в искуплении.
</a:t>
            </a:r>
            <a:endParaRPr lang="en-US" sz="1219" dirty="0"/>
          </a:p>
        </p:txBody>
      </p:sp>
      <p:sp>
        <p:nvSpPr>
          <p:cNvPr id="15" name="Text 3"/>
          <p:cNvSpPr txBox="1"/>
          <p:nvPr/>
        </p:nvSpPr>
        <p:spPr>
          <a:xfrm>
            <a:off x="68657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Печорин: самоанализ без примирения
</a:t>
            </a:r>
            <a:pPr algn="l" indent="0" marL="0">
              <a:lnSpc>
                <a:spcPct val="90000"/>
              </a:lnSpc>
              <a:buNone/>
            </a:pPr>
            <a:r>
              <a:rPr lang="en-US" sz="12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наблюдает за собой почти с холодной точностью, но эта ясность не спасает его от внутренней пустоты. В нём особенно заметен трагический разлад между умом, волей и способностью к подлинной цельности.
</a:t>
            </a:r>
            <a:endParaRPr lang="en-US" sz="1269" dirty="0"/>
          </a:p>
        </p:txBody>
      </p:sp>
      <p:sp>
        <p:nvSpPr>
          <p:cNvPr id="16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как модели поиска себя
</a:t>
            </a:r>
            <a:endParaRPr lang="en-US" sz="28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8918" y="1733225"/>
            <a:ext cx="3593664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литературных героя по-разному проходят путь самоопределения и нравственного испытания.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показывает: самопознание может вести как к обновлению, так и к трагическому осознанию внутреннего разлада.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и их внутреннего пути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дружбе, любви и споре герой сталкивается с чужим взглядом на себя: именно через реакцию других он яснее видит собственные слабости, мотивы и скрытые противоречия.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оценка нередко болезненна и несправедлива, однако она становится важным сигналом: она не заменяет правду о человеке, но помогает приблизиться к ней.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11 класса особенно значимы отношения с близкими, обществом и собственной совестью: именно в этих связях проявляется подлинный нравственный облик героя.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Чужое мнение может указать на ошибку или заблуждение, но окончательное решение всегда принадлежит самому человеку, потому что ответственность за выбор нельзя переложить на других.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 через отношения с другими
</a:t>
            </a:r>
            <a:endParaRPr lang="en-US" sz="2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внутренней зрелости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произведений о нравственном испытании: от потрясения и сомнения к осознанию, выбору и более глубокому пониманию себя.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связывает прошлое и настоящее, позволяя герою увидеть не случайный эпизод, а повторяющийся жизненный рисунок, который помогает понять причины собственных поступков.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становится источником самопознания только тогда, когда он осмыслен: пережитая боль, утрата или ошибка превращаются в нравственный вывод, а не остаются лишь эмоцией.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в прозе и поэзии часто открывают скрытые мотивы поведения и показывают, как прежние впечатления формируют характер, совесть и жизненные ориентиры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памяти и опыта в самоопределении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процесс самопознания в литературе и жизни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результативны практики, где опыт соединяется с осмыслением: они переводят переживание из эмоциональной реакции в ясное понимание себя.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творчество дают самый сильный импульс, а дневник и разговор помогают закрепить выводы; самопознание усиливается, когда впечатление переходит в рефлексию.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экспертная оценка на основе темы презентации,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Ложный образ себя часто рождается из страха оказаться слабым: тогда человек начинает оправдывать поступки, избегать честного взгляда на свои ошибки и защищать удобную версию себя.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ложного самообраза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самолюбие заставляют подменять внутреннюю правду внешним успехом, поэтому герой может казаться уверенным, хотя на деле не знает собственных ценностей и границ.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и стремление жить по чужим ожиданиям: в этом случае человек принимает навязанные установки за свои и постепенно теряет способность к самостоятельному нравственному выбору.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самообман редко остаётся без последствий: он ведёт к одиночеству, внутреннему распаду и нравственной ошибке, которую уже нельзя исправить одной только мыслью.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зеркала и дневника в художественных текстах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литературе обозначает движение, выбор и жизненный путь: через неё герой проходит от исходной позиции к новому пониманию себя, а иногда — к необратимому решению.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и дневник помогают увидеть внутреннюю правду: зеркало фиксирует столкновение с собой, а дневник передаёт живую речь сознания, где особенно заметны сомнения, страхи и скрытые мотивы.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влияющие на решения героя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в художественном тексте часто важнее внешних обстоятельств: именно оно определяет, сможет ли герой увидеть правду о себе.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редко бывает полностью рациональным: страх, вина и стыд сдерживают действие, а надежда и решимость открывают путь к изменению.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экспертная оценка на основе темы презентации,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912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16360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 старшеклассника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самопознания помогает осознанно относиться к будущей учёбе и жизненному маршруту, потому что учит соотносить желания, способности и реальные возможности.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литературных героев показывает, что любой выбор имеет последствия, а ответственность за поступок нельзя снять ссылкой на обстоятельства или мнение окружения.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себя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героях развивают умение замечать сильные и слабые стороны, оценивать мотивы поведения и точнее понимать собственные реакции в сложных ситуациях.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Сопереживание литературным персонажам укрепляет эмоциональный интеллект: школьник лучше распознаёт чувства, уважает чужую точку зрения и спокойнее относится к конфликтам.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самооценка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себя с героями классики помогает вырабатывать личные критерии добра и ошибки, а значит — делать более взвешенные и честные выводы о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5839" y="1676050"/>
            <a:ext cx="339762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рефлексии и их 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какие способы самоанализа помогают увидеть мысли, мотивы и последствия поступков.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Рефлексия становится продуктивной, когда фиксация переживаний сочетается с их анализом: тогда опыт превращается в понимание, а понимание — в изменение поведения.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экспертная подборка по теме презентации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Самопознание: путь, который делает человека цельнее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убеждает: человек узнаёт себя в кризисе, выборе и ответственности. Путь к себе не завершается окончательно, но именно он делает личность свободнее, глубже и зрелее.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2026-05-20T02:29:19Z</dcterms:created>
  <dcterms:modified xsi:type="dcterms:W3CDTF">2026-05-20T02:29:19Z</dcterms:modified>
</cp:coreProperties>
</file>