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Астрономия: актуальность и ключевые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Вселенной, её структуре, объектах и методах изучения.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и значение астрономии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зародилась в древних цивилизациях, сыграв важную роль в календарях и навигации. Открытия Коперника и Ньютона сформировали современное научное понимание космоса, а телескопы открыли новые горизонты исследований.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астрономии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Космология исследует структуру, происхождение и развитие Вселенной, включая вопросы Большого взрыва и космического расширения.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Астрометрия занимается точным определением положений и движений небесных тел, обеспечивая основу для навигации и космических исследований.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Астрофизика изучает физические процессы и внутреннее строение звёзд, планет и галактик, раскрывая природу их излучения и эволюцию.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Небесная механика анализирует законы движения объектов под действием гравитации, применяя математические модели для предсказания орбит.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Звезды: источники света и энергии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— массивные шары из плазмы, где протекают термоядерные реакции, обеспечивающие излучение. Они различаются по массе, яркости и цвету, формируя основу космических структур.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тела: астероиды и кометы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 состоят преимущественно из каменистых и металлических материалов, а кометы содержат лед и газ, проявляя хвост при приближении к Солнцу.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 их разнообразие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отражают свет звёзд и отличаются по размерам, плотности и атмосферам. К земным относят Меркурий, Венеру, Землю и Марс, а газовые гиганты — Юпитер и Сатурн.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небесных тел и их характеристики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Солнечной системы: классификация и особенности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Земные планеты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Меркурий, Венера, Земля и Марс имеют твёрдую поверхность и сравнительно меньшие размеры, важны для понимания планетарных процессов.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гиганты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Юпитер, Сатурн, Уран и Нептун отличаются большими размерами, газовыми атмосферами и развитой системой колец и спутников.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масса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 радиусом 6371 км значительно меньше Юпитера (69911 км), что отражает их разную природу и историю формирования.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Земли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 кислородом и присутствие жидкой воды делают Землю единственной известной планетой с жизнью.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астрономии: от телескопов к спутникам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телескопы, включая рефракторы и рефлекторы, собирают свет для увеличения видимости отдалённых объектов, позволяя изучать детали их строения и поведения.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фиксируют космические радиоволны, а спутниковые инструменты, такие как Хаббл и JWST, обходят атмосферные искажения, передавая ценную информацию с других планет.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данные на 2024 год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размеры объектов во Вселенной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земных масштабов до космических величин — разница превышает миллиарды раз.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Вселенной колоссальны, охватывая объекты от планет до всей видимой Вселенной.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астрономии на развитие наук и технологий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стимулировала развитие математики, в том числе тригонометрии и сферической геометрии, необходимых для расчёта положений небесных тел.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физику включает развитие механики, оптики и теории гравитации, что способствовало дальнейшим открытиям и технологиям.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датчики и методы обработки данных из астрономии применяются в медицине, навигации и спутниковой связи, например, GPS учитывает эффекты теории относительности.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Рефракторные и рефлекторные телескопы
</a:t>
            </a:r>
            <a:pPr algn="ctr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Рефракторы применяют линзы для фокусировки света, а рефлекторы — зеркала, что позволяет уменьшать искажения и улучшать качество изображений.
</a:t>
            </a:r>
            <a:endParaRPr lang="en-US" sz="1258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обсерватории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Хаббл, VLT и ALMA предоставляют уникальные данные для открытия экзопланет, изучения чёрных дыр и картографирования галактик.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и их диапазон
</a:t>
            </a:r>
            <a:pPr algn="ctr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выявляют радиоволны, невидимые человеческому глазу, расширяя возможности исследования космических объектов в длинноволновом диапазоне.
</a:t>
            </a:r>
            <a:endParaRPr lang="en-US" sz="1292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Телескопы: устройства, типы и научное значение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астрономического исследования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наблюдения и анализа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миссии и наблюдения способствуют уточнению возраста, структуры и будущего Вселенной, раскрывая механизмы расширения и возможные сценарии дальнейшей эволюции космоса.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эволюционных процессов на примере звезд и галактик помогает понять фундаментальные закономерности формирования структур во Вселенной и динамику их развития.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ключевых загадок — природа темной материи и темной энергии, составляющих свыше 95% общей массы-энергии Вселенной, чье влияние на ее развитие исследуется современными приборами.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изучение экзопланет позволяет оценить потенциал возникновения жизни вне Земли, анализируя атмосферные и орбитальные характеристики новых миров.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задачи современной астрономии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актуальные на 2024 год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открытий экзопланет за 1995–2024 годы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методом обнаружения является транзитный метод, активно используемый космическим телескопом Кеплер, а также измерение радиальных скоростей звезд.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открытий демонстрирует значительные успехи технологий и инструментов, что расширяет представления о планетных системах во Вселенной.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посвящена наблюдению за небесными объектами: она занимается измерениями положения и движения планет, звезд и галактик, а также их каталогизацией.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Астрофизика углубляется в физическую сущность объектов, изучая процессы, такие как термоядерный синтез и взаимодействия частиц, объясняя природу космических явлений.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астрономии и астрофизики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открытия, изменившие науку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59588" y="2121150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1687 — Закон всемирного тяготения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объединил небесную и земную механику, формулируя универсальный закон тяготения, положивший основу классической физике.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1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1543 — Гелиоцентрическая модель Коперника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предложил модель, где Солнце находится в центре, что коренным образом изменило взгляд на устройство Вселенной.
</a:t>
            </a:r>
            <a:endParaRPr lang="en-US" sz="1419" dirty="0"/>
          </a:p>
        </p:txBody>
      </p:sp>
      <p:sp>
        <p:nvSpPr>
          <p:cNvPr id="11" name="Text 4"/>
          <p:cNvSpPr txBox="1"/>
          <p:nvPr/>
        </p:nvSpPr>
        <p:spPr>
          <a:xfrm>
            <a:off x="2656825" y="3877275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1609 — Законы Кеплера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Кеплер сформулировал законы движения планет, показав, что орбиты имеют эллиптическую форму, что объяснило наблюдаемые движения планет.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275025" y="3877275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 — Расширение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Эдвин Хаббл обнаружил, что галактики удаляются друг от друга, что свидетельствует о расширении Вселенной и поддерживает теорию большого взрыва.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594175" y="2121150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5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 — Обнаружение реликтового излучения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Пензяс и Уилсон зарегистрировали космическое микроволновое фоновое излучение, что стало ключевым доказательством теории большого взрыва.
</a:t>
            </a:r>
            <a:endParaRPr lang="en-US" sz="14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Марсоход Perseverance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исследует поверхность Марса с 2020 года, собирая образцы горных пород и ища признаки прошлой жизни, что важно для понимания потенциала жизни вне Земли.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миссия «Луна-25»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Стартовавшая в 2023 году, «Луна-25» изучает состав лунного грунта, включая наличие водяного льда, что имеет стратегическое значение для будущих лунных программ.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Джеймса Уэбба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Запущенный в 2021 году, JWST исследует ранние стадии формирования галактик и химический состав атмосфер экзопланет, расширяя границы инфракрасной астрономии.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«Гайя» — карта Млечного Пути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ESA с 2013 года создает подробную 3D-карту звезд нашего галактического окружения с точностью, ранее недоступной. Это помогает изучать структуру и динамику Млечного Пути.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космические миссии и проекты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обсерватории мира: сравнение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параметры ведущих наземных и космических обсерваторий, их зеркало и дату запуска, что влияет на качество и глубину астрономических наблюдений.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Обсерватории с крупными зеркалами обладают высокой чувствительностью, современные космические телескопы позволяют обходить атмосферные ограничения.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ESO, NASA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астрономии в формировании мировоззрения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расширяет представления о масштабах Вселенной, помогая осознать наше место в ней и стимулируя интерес к гармонии природных законов.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космоса развивает критическое мышление, формируя навыки анализа и интерпретации сложных явлений, что важно для научного подхода в различных сферах.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астрономии способствует развитию культуры науки, укрепляет уважение к знаниям и вдохновляет молодежь на осваивание новых технологий и профессий.
</a:t>
            </a:r>
            <a:endParaRPr lang="en-US" sz="11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в культуре, искусстве и научной фантастике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в мифах и традициях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древних цивилизаций часто связывали созвездия с героями и богами, отражая попытки понять космос через символику и легенды, что обогащало культурные 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научная фантастика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Картины, поэзия и музыка вдохновлены космосом, а научная фантастика формирует мечты о будущем освоении космоса, стимулируя научный интерес и инновационные идеи.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современные навыки в астрономии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 анализу данных (Data Scientist) применяет компьютерные технологии и статистику для обработки больших объемов астрономической информации.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Астроном-исследователь занимается сбором и анализом данных, требует глубоких знаний физики и владения современными методами наблюдений и анализа.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Инженер-оператор отвечает за техническое обслуживание телескопов и оборудования на обсерваториях, владеет навыками работы с аппаратурой и программированием.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Преподаватели и научные журналисты популяризируют астрономию, формируя у общественности интерес и поддерживая образовательные инициативы.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Астрономия: ключ к познанию Вселенной и развитию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объединяет науки и технологии, расширяя знания о мире, формирует ответственное отношение к Земле и мотивирует на развитие науки и инженерии среди будущих поколений.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2026-05-08T06:26:57Z</dcterms:created>
  <dcterms:modified xsi:type="dcterms:W3CDTF">2026-05-08T06:26:57Z</dcterms:modified>
</cp:coreProperties>
</file>