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активность: ключевые аспекты и влияние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солнечной активности раскрывает её влияние на Землю и технологии.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пятен Галилео Галилея заложили основы науки, далее Швабе выявил цикличность. Современные методы и международное сотрудничество углубляют понимание солнечных процессов.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наблюдений Солнца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Солнца и основные параметры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 класса G2V с массой около 1,989×10^30 кг и радиусом 696 340 км. Его яркость и масса определяют динамику в Солнечной 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слои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строение включает ядро с температурой 15 миллионов °C, зоны излучения и конвекции, видимую фотосферу, хромосферу и горячую корону с разреженной плазмой.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проявляется пятнами — тёмными участками поверхности со сниженной температурой и сильными магнитными полями.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солнечной активности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— яркие выпячивания в атмосфере Солнца, связанные с магнитной активностью и выбросами плазмы.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— резкий выброс энергии и излучения, вызывающий изменение солнечного ветра и влияющий на космическую среду.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выбросы массы — мощные выбросы плазмы и магнитных полей, стимулирующие геомагнитные бури на Земле и воздействующие на технологические системы.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аномалии на поверхности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характеризуются пониженной температурой на 1 000–1 500 К по сравнению с окружающей фотосферой. Это явление вызвано подавлением конвекции сильным магнитным полем, что создаёт локальные тёмные области.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размеров и форм пятен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могут иметь размер от нескольких тысяч километров до 50 000 км и чаще формируются в группах, особенно в пиковые периоды 11-летнего цикла, усиливая общий уровень солнечной активности.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продолжительность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пятен варьируется от нескольких суток до нескольких месяцев. Их появление и исчезновение отражают процессы внутренней магнитной активности и завихрений в солнечной плазме.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солнечных пятен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возникают из-за вытягивания и деформации магнитных полей, вызванных дифференциальным вращением Солнца и турбулентными процессами в зоне конвекции.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магнитные поля препятствуют нормальной конвекции, охлаждая местность фотосферы и формируя тёмные пятна на поверхности звезды.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конфигурации магнитных полей и их взаимодействие влияют на продолжительность и развитие пятен, отображая сложные внутренние процессы Солнца.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солнечных пятен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максимума демонстрируют резкий подъём численности пятен каждые 11 лет, влияя на условия в космосе и на Земле.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циклы подтверждают стабильность магнитного динамо и предсказуемость изменений солнечной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NASA/NOAA, обновлено 2021 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цикличности солнечной активности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— внезапные взрывы энергии до 10^25 Дж, сопровождающиеся интенсивным рентгеновским и ультрафиолетовым излучением.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в областях пересечения мощных магнитных полей на поверхности Солнца, особенно в зонах пятен с высокой активностью.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влияют на солнечный ветер и вызывают геомагнитные бури, воздействуя на земные радиосвязь и спутниковые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последствия солнечных вспышек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CME на геомагнитную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1–3 дня после выхода CME из короны Солнца происходят геомагнитные бури с полярными сияниями и нарушениями в работе связи и электроэнергетических систем.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выбросы плазмы в межпланетное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CME выделяют огромные массы плазмы — до триллиона килограммов — с головокружительной скоростью, достигающей 3 000 км/с, что существенно изменяет магнитное окружение Земли.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корональных выбросов массы и их эффекты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солнечного ветра и CME сжимают магнитосферу, изменяя её форму и вызывая интенсивную ионизацию верхних слоёв атмосферы.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геомагнитные бури, которые индуцируют токи в ионосфере и могут нарушать работу инженерных сетей и коммуникаций.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магнитная буря вызвала отключение электроснабжения в Квебеке, оставив миллионы без электричества.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события подчеркивают важность мониторинга солнечной активности и её влияния на инфраструктуру Земли.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активности на магнитосферу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03397"/>
            <a:ext cx="3832800" cy="1955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солнечных вспышек и сравнительный анализ последствий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 классах солнечных вспышек и их типичных воздействиях на технологическую инфраструктуру. Таблица демонстрирует диапазон мощностей и соответствующие последствия для земных систем.
</a:t>
            </a:r>
            <a:endParaRPr lang="en-US" sz="1008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класс вспышки, тем серьёзнее последствия для глобальной связи и спутниковых технологий. Особенно опасны вспышки класса X.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вспышки и корональные выбросы массы вызывают мощные радиопомехи, дестабилизируют сигналы GPS и радиолокационные системы, что осложняет авиационное и морское ориентирование.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перебои в работе GPS наблюдались 17 марта 2015 года, когда солнечная активность привела к массовым сбоям в навигационных службах и сотовой связи по всему миру.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солнечного максимума отмечается резко возросшее число отказов спутников и оборудования, подчеркивая уязвимость современной инфраструктуры перед космическими явлениями.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 риски для систем связи и навигации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полярных сияний при сильных солнечных бурях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 возникают в результате взаимодействия заряжённых частиц солнечного ветра с земной атмосферой. Во время интенсивных бурь сияния видны далеко за полярными регионами, создавая впечатляющее световое шоу.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полярные сияния 2003 года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2003 года, во время мощного солнечного максимума, яркие авроры были зарегистрированы над Германией и Францией — необычное явление для этих широт, вызванное сильными магнитными бурями.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 и высот в полярных сияниях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сияний зависят от высоты и ионизированных газов: зелёный преобладает на средних высотах, красный виден выше, а пурпурный возникает за счёт ионизации азота на больших высотах.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сияния: связь с солнечной активностью и наблюдательные феномены
</a:t>
            </a:r>
            <a:endParaRPr lang="en-US" sz="18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всплесков солнечного излучения повышается радиационный фон, что может приводить к нарушениям работы кардиостимуляторов и увеличению доз облучения для пилотов и космонавтов.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фиксируют рост обращений с жалобами на головные боли, нарушения сна и обострения сердечно-сосудистых заболеваний во время сильных геомагнитных бурь.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здоровья особенно актуальны для лиц с хроническими заболеваниями, а также для экипажей авиарейсов, пролетающих над полярными регионами в периоды высокой активности.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 здоровье человека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вспышки сопровождались сбоем радиосвязи и усилением полярных сияний, создавая угрозы для спутниковых миссий и связи.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вспышки демонстрируют мощные и детальные проявления солнечной активности с серьезным влиянием на технологическую инфраструктуру.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NOAA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вспышки последних десятилетий: примеры и анализ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минимальной солнечной активности (минимум Маундера) совпал с «Малым ледниковым периодом», что указывает на связь между солнечной активностью и климатом.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активности на климатические процессы Земли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климатических данных показывают, что солнечная активность влияет на атмосферные процессы, но её эффект дополняется воздействием парниковых газов и вулканической активности.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климатические модели учитывают мультифакторные взаимодействия, подчёркивая, что роль Солнца важна, но ограничена в сравнении с антропогенными факторами.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понимания изменений климата необходимы дальнейшие исследования взаимодействия между солнечной активностью и земными климатическими системами.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мониторинга и прогнозирования солнечной активности
</a:t>
            </a:r>
            <a:endParaRPr lang="en-US" sz="1909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инструментальных наблюдений (XVII век)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использование телескопов для обнаружения солнечных пятен заложило основы исследований солнечной активности.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спектроскопии и радионаблюдений (XIX–XX века)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спектрального анализа и радиотелескопов позволило детально изучать магнитные поля и излучение Солнца.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космических обсерваторий (конец XX — начало XXI века)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SOHO, SDO, Solar Orbiter и Parker Solar Probe предоставляют непрерывные и высокоточные данные о солнечных процессах.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сервисы предупреждения космической погоды
</a:t>
            </a:r>
            <a:pPr algn="l" indent="0" marL="0">
              <a:lnSpc>
                <a:spcPct val="130039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центры, такие как SWPC/NOAA и ISES, объединяют данные для прогнозирования и предотвращения негативных последствий на Земле.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коронального выброса массы до воздействия на земные системы
</a:t>
            </a:r>
            <a:endParaRPr lang="en-US" sz="2036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взаимодействии солнечного ветра с магнитосферой и последующих эффектах на технику и атмосферу.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точности прогнозов и защита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важнейшей задачей является улучшение моделей прогноза солнечных явлений для минимизации последствий на критическую инфраструктуру. Работы включают создание алгоритмов и систем защиты.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новые миссии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организации, включая NASA, ESA и ИСЗФ СО РАН, запускают новые космические миссии и развивают методы анализа больших данных, что способствует глубокому пониманию солнечной физики.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ключевые вызовы исследований солнечной активности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солнечной активности критично для обеспечения безопасности технологий, понимания климата и здоровья. Междисциплинарный подход и международное сотрудничество позволяют укрепить устойчивость общества к космическим вызовам.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солнечной активности для устойчивого развития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2026-05-08T06:40:50Z</dcterms:created>
  <dcterms:modified xsi:type="dcterms:W3CDTF">2026-05-08T06:40:50Z</dcterms:modified>
</cp:coreProperties>
</file>