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7600" y="2247351"/>
            <a:ext cx="5437013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Лермонтов: поэт, прозаик, офицер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внутренней свободы, трагического конфликта и силы характера.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497600" y="418543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эпоха 1830-х годов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декабристов русская литература искала новый язык для мысли, сомнения и личной свободы. Лермонтов впитал этот опыт, соединяя пушкинскую традицию, байронический романтизм и суровую правду николаевской эпохи.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 октября 1814 — рождение в Москве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Лермонтов родился в семье, где рано почувствовал сложность отношений и неустойчивость домашнего мира.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занятия и круг чтения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французского языка, музыка, исторические книги и поэзия расширили его культурный горизонт и рано пробудили литературные интересы.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Тарханах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матери он воспитывался бабушкой Елизаветой Алексеевной Арсеньевой; домашнее обучение развило его память, вкус к чтению и наблюдательность.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раннее формирование личности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Кавказ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вошёл в жизнь Лермонтова ещё в детстве и остался для него пространством сильных впечатлений, где природа воспринимается как величественная и свободная стихия.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военная служба и ссылки усилили личную связь с этим краем; в поэзии и прозе Кавказ становится образом риска, независимости и духовной высоты.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Московском университетском благородном пансионе и затем в Московском университете дала Лермонтову широкий гуманитарный кругозор и привычку к серьёзному чтению.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гвардейских подпрапорщиков и кавалерийских юнкеров в Петербурге он окончательно соединил литературные интересы с военным опытом и наблюдением за людьми.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стихи, поэмы и драмы уже показывают его сильную интонацию, точный ритм, интерес к истории и напряжённый внутренний конфликт героя.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первые литературные опыты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веха усиливала не только известность Лермонтова, но и ощущение стремительного, драматичного жизненного пути.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жизни творческий авторитет Лермонтова рос, а биография становилась всё более напряжённой и трагической.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жизни и творчества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М. Ю. Лермонтова, общеизвестные биографические данные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«Смерть поэта» как литературный и общественный рубеж
</a:t>
            </a:r>
            <a:endParaRPr lang="en-US" sz="2414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стало мгновенным откликом на гибель Пушкина и выразило не только личную скорбь, но и чувство исторической утраты для всей культуры.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прямо обличил высший свет, придав тексту характер нравственного приговора и смелого гражданского высказывания.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после этого произведения имя Лермонтова стало известно широкой читающей публике и вызвало серьёзный политический отклик.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закрепились важные для него темы: поэт и толпа, ответственность общества, пророческая миссия слова и право на протест.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Лермонтова часто говорит от первого лица, но его исповедь звучит сдержанно и философски, а не только эмоционально.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поэзии — разлад между мечтой и действительностью, чувство оторванности от мира и постоянная тоска по недостижимой гармонии.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«Парус», «Тучи» и «Выхожу один я на дорогу» особенно ясно показывают, как краткая форма может передавать глубокое переживание.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Лирика: одиночество и внутренний конфликт
</a:t>
            </a:r>
            <a:endParaRPr lang="en-US" sz="25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его поэзии не существуют отдельно: они часто переплетаются и усиливают друг друга в одном стихотворении.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одиночества и свободы показывает главную напряжённость лирического мира Лермонтова.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лирики Лермонтова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обзор ключевых стихотворений М. Ю. Лермонтова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045" y="1804000"/>
            <a:ext cx="394800" cy="39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1930" y="1814200"/>
            <a:ext cx="421200" cy="37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03668" y="3336371"/>
            <a:ext cx="394800" cy="39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испытание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 чувство редко приносит покой: оно связано с разлукой, сомнением и болезненным осознанием несбывшегося счастья.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 героя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 унижается перед любимой и сохраняет внутреннюю независимость даже тогда, когда переживание становится особенно острым и личным.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пережитом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«Нищий», «Я не унижусь пред тобой» и «Нет, не тебя так пылко я люблю» показывают, как прошлое чувство превращается в глубокую духовную память.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лирика: чувство и утрата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Побег, который длился три дня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Юный герой, воспитанный в монастыре, решается на побег, потому что не может примириться с жизнью без воли и родины. Его короткое странствие по кавказской природе превращается в испытание силы духа и мечты, которую он не хочет предать.
</a:t>
            </a:r>
            <a:endParaRPr lang="en-US" sz="1157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как образ свободы и трагедии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бурный поток, ночь и схватка с барсом создают пространство, где человек впервые чувствует себя живым. Но этот же мир оказывается слишком велик и суров: возвращение к монастырю становится знаком не поражения, а неосуществленной судьбы.
</a:t>
            </a:r>
            <a:endParaRPr lang="en-US" sz="1157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«Мцыри»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«Герой нашего времени»
</a:t>
            </a:r>
            <a:endParaRPr lang="en-US" sz="2628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романа намеренно разорвана на отдельные повести: так Печорин раскрывается не сразу, а через разные ситуации, голоса рассказчиков и смену точек зрения.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«Бэле» и «Максиме Максимыче» герой виден прежде всего через поступки и впечатление, которое он производит на других людей, оставаясь внутренне закрытым.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«Тамань» и «Княжна Мери» усиливают тему риска, психологической игры и нравственного эксперимента, в котором Печорин испытывает себя и окружающих.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«Фаталист» завершает роман размышлением о судьбе, а весь текст в целом показывает не частную биографию, а духовный диагноз поколению 1830-х годов.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романа и функции частей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романа и их роль в раскрытии Печорина.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Фрагментарная композиция позволяет показать Печорина одновременно извне и изнутри, а также соединить приключенческий сюжет с психологическим и философским анализом.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Лермонтов, роман «Герой нашего времени»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как психологический тип
</a:t>
            </a:r>
            <a:pPr algn="l" indent="0" marL="0">
              <a:lnSpc>
                <a:spcPct val="90000"/>
              </a:lnSpc>
              <a:buNone/>
            </a:pPr>
            <a:r>
              <a:rPr lang="en-US" sz="107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роману М. Ю. Лермонтова «Герой нашего времени»: развитие характера через поступки, самоанализ и последствия для других.
</a:t>
            </a:r>
            <a:endParaRPr lang="en-US" sz="293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Драматургия и историческая тема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«Маскараде» светский мир показан как среда, где внешняя приличность скрывает подозрение, ревность и моральную жестокость, разрушающие доверие и судьбу человека.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«Бородино» историческое прошлое оживает через речь очевидца: героизм 1812 года представлен не как парадный миф, а как народная память и реальный опыт.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вещи Лермонтова соединяет вопрос о чести: герой оказывается оценен не по словам, а по тому, как он выдерживает нравственное и историческое испытание.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поэта делают личность центром художественного мира, но у Лермонтова этот центр чаще связан с внутренним конфликтом и ощущением разлада.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наследует пушкинскую культуру стиха, однако смещает акцент к трагическому самоанализу и более острому переживанию несогласия с миром.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Лермонтов: преемственность и отличие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поэзии А. С. Пушкина и М. Ю. Лермонтова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057" y="1898588"/>
            <a:ext cx="603411" cy="6896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9265" y="1898588"/>
            <a:ext cx="603411" cy="689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6779" y="1889063"/>
            <a:ext cx="611746" cy="6991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7198" y="1898588"/>
            <a:ext cx="603411" cy="6896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Афористичность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Короткие, точные формулы делают лермонтовскую мысль запоминающейся. Многие строки звучат как итог размышления и сразу выделяются внутренней силой и завершенностью.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противопоставляет тишину и бурю, мечту и действительность, движение и неподвижность. Такие резкие переходы усиливают драматизм и напряжение лирического переживания.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Символические образы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парус, тучи, скалы, пустыня и ночное небо становятся не просто пейзажем, а знаками одиночества, поиска и духовной свободы героя.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Сжатый синтаксис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любит короткие фразы и энергичный ритм, поэтому его стихи звучат собранно и резко. Это помогает передать внутреннее движение мысли без лишних слов.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поэтика Лермонтова
</a:t>
            </a:r>
            <a:endParaRPr lang="en-US" sz="2977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поэтика Лермонтова
</a:t>
            </a:r>
            <a:endParaRPr lang="en-US" sz="297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526" y="1596419"/>
            <a:ext cx="2771723" cy="8155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 июля 1841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погиб на дуэли с Н. С. Мартыновым у подножия Машука в Пятигорске. Ему было всего 26 лет, и эта смерть сразу стала частью его легенды.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070191" y="1596419"/>
            <a:ext cx="2771723" cy="8155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1840-е годы
</a:t>
            </a:r>
            <a:pPr algn="l" indent="0" marL="0">
              <a:lnSpc>
                <a:spcPct val="90000"/>
              </a:lnSpc>
              <a:buNone/>
            </a:pPr>
            <a:r>
              <a:rPr lang="en-US" sz="4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поэта его тексты читают как свидетельство трагической эпохи. Образ Лермонтова закрепляется в культуре как образ рано оборвавшегося, но необычайно сильного таланта.
</a:t>
            </a:r>
            <a:endParaRPr lang="en-US" sz="1188" dirty="0"/>
          </a:p>
        </p:txBody>
      </p:sp>
      <p:sp>
        <p:nvSpPr>
          <p:cNvPr id="7" name="Text 2"/>
          <p:cNvSpPr txBox="1"/>
          <p:nvPr/>
        </p:nvSpPr>
        <p:spPr>
          <a:xfrm>
            <a:off x="2744352" y="3170025"/>
            <a:ext cx="2771723" cy="8155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влияние
</a:t>
            </a:r>
            <a:pPr algn="l" indent="0" marL="0">
              <a:lnSpc>
                <a:spcPct val="90000"/>
              </a:lnSpc>
              <a:buNone/>
            </a:pPr>
            <a:r>
              <a:rPr lang="en-US" sz="4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по объему прижизненный корпус сочетается с огромным культурным воздействием. Лермонтов влияет на поэзию, прозу, театр и школьное изучение литературы.
</a:t>
            </a:r>
            <a:endParaRPr lang="en-US" sz="1188" dirty="0"/>
          </a:p>
        </p:txBody>
      </p:sp>
      <p:sp>
        <p:nvSpPr>
          <p:cNvPr id="8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и посмертная судьба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1309" y="2043977"/>
            <a:ext cx="4535313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Лермонтова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Произведения, в которых особенно ясно видны ключевые темы его творчества.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наследия Лермонтова — человек в напряжении между свободой, честью, памятью и внутренним разладом; именно эти мотивы объединяют его лирику, поэмы, драму и роман.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Лермонтов: голос внутренней свободы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научил русскую литературу говорить о человеке в момент духовного кризиса: честно, напряженно и глубоко. Его тексты до сих пор помогают понять цену свободы, достоинства и нравственного выбора.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2026-05-19T21:46:43Z</dcterms:created>
  <dcterms:modified xsi:type="dcterms:W3CDTF">2026-05-19T21:46:43Z</dcterms:modified>
</cp:coreProperties>
</file>