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9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размножение и оплодотворение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7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способов размножения и оплодотворения у различных растений.
</a:t>
            </a:r>
            <a:endParaRPr lang="en-US" sz="42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сохранение видов, передачу наследственной информации и распространение растений в окружающей среде. Эволюционно сформировались разные способы размножения, отражающие особенности и адаптации растений.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размножения в жизни растений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за счёт специализированных органов, таких как корневища и луковицы, позволяя растениям быстро создавать потомство без участия гамет.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Спорообразование характерно для таких групп, как мхи, папоротники, хвощи — споры распространяются ветром и прорастают в благоприятных местах.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бесполого размножения обеспечивают эффективное расселение и быстрое обновление популяций, но не вносят генетическую изменчивость.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бесполого размножения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у лука как способ размножения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представляют собой утолщённые подземные побеги, в которых запасаются питательные вещества. Новый лук развивается из центральной почки, сохраняет наследственные черты родительского растения.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картофеля и их роль в размножении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— запасные органы с точками роста. Из глазков клубня прорастают новые побеги, формирующие идентичные растения. Этот способ широко используется в сельском хозяйстве.
</a:t>
            </a:r>
            <a:endParaRPr lang="en-US" sz="1244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земляники и черенки ивы
</a:t>
            </a:r>
            <a:pPr algn="ctr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земляники позволяют быстрому образованию дочерних растений на поверхности почвы. Черенки ивы — это части стебля, которые при укоренении дают начало новым растениям с теми же генетическими признаками.
</a:t>
            </a:r>
            <a:endParaRPr lang="en-US" sz="120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— примеры и механизмы
</a:t>
            </a:r>
            <a:endParaRPr lang="en-US" sz="24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функция спор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 — одноклеточное образование с плотной оболочкой, способное переносить неблагоприятные условия. Споры образуются в спорангиях под листовой поверхностью или на побегах.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спор в жизненном цикле мхов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мхов споры служат основным средством расселения. При прорастании спора даёт начало гаметофиту — половому поколению растения, что обеспечивает цикличность развития.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 папоротниках и хвощах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и хвощи широко используют споры для размножения. Споры легко разносятся ветром, способствуя расселению и обновлению популяций в разных местообитаниях.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спорами — особенности и примеры
</a:t>
            </a:r>
            <a:endParaRPr lang="en-US" sz="22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мужских и женских гамет происходит в специализированных органах, обеспечивая готовность к оплодотворению и генетическому обмену.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полового размножения у растений
</a:t>
            </a:r>
            <a:endParaRPr lang="en-US" sz="2637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объединяет мужскую и женскую гаметы, что ведёт к возникновению зиготы с новым набором генов.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семени начинается с образования зиготы, обеспечивая сохранность и питание будущего растения в новых условиях.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процесс переноса пыльцы от тычинок к пестику, необходимый для слияния половых клеток и начала формирования зиготы.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и его роль в размножении
</a:t>
            </a:r>
            <a:endParaRPr lang="en-US" sz="2751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состоит из тычинок — мужских органов, образующих пыльцу с гаметами, и пестика — женского органа, в котором развивается яйцеклетка.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лепестков и чашелистиков помогает привлекать опылителей или адаптироваться к ветровому переносу пыльцы, влияя на успешность размножения.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быстро увеличивает численность, но снижает генетическое разнообразие. Половое — способствует развитию приспособленности.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генетическая вариабельность при половом размножении улучшает адаптацию и выживаемость растений в изменчивых условиях.
</a:t>
            </a:r>
            <a:endParaRPr lang="en-US" sz="1586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бесполого и полового размножения
</a:t>
            </a:r>
            <a:endParaRPr lang="en-US" sz="22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— перенос пыльцы с тычинок на рыльце пестика. Воздушное опыление характерно для светлолюбивых растений с лёгкой пыльцой и большими количествами её.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и способы опыления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Зоофильное и гидрофильное опыление обеспечивают эффективный перенос пыльцы с помощью насекомых, животных или воды, связываясь с особенностями строения цветов.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— передача пыльцы между разными растениями того же вида, что усиливает генетическую изменчивость и повышает устойчивость растений.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самопыления и перекрёстного опыления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 происходит внутри одного цветка или между цветками одного растения, снижая генетическое разнообразие, но обеспечивая воспроизводство при неблагоприятных условиях.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при перекрёстном опылении способствует выживанию и эволюционному развитию растений, расширяя их адаптивные возможности.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опыления у цветковых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 7 класса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Ветровое опыление у берёзы и ржи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рожь выделяются небольшими, лёгкими частицами пыльцы, которые ветер уносит на большие расстояния. Для таких растений характерны длинные тычинки с обильным образованием пыльцы, что повышает шансы успешного опыления.
</a:t>
            </a:r>
            <a:endParaRPr lang="en-US" sz="113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Насекомоопыляемые растения: яблоня и клевер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и клевер привлекают насекомых ярко окрашенными лепестками и сахаристым нектаром. Насекомые, посещая цветы, невольно переносят пыльцу с одного растения на другое, обеспечивая перекрёстное опыление.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животными: бананы и орхидеи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Бананы и орхидеи опыляются с помощью летучих мышей и птиц. Эти растения имеют специализированные приспособления, например, липкую пыльцу и уникальную форму цветка для привлечения и фиксации таких опылителей.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опыления и их представители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оплодотворения мужская гамета, или сперматозоид, соединяется с женской яйцеклеткой, образуя зиготу, которая станет началом нового организма.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Оплодотворение: слияние гамет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содержит полную наследственную информацию, объединяя признаки обоих родителей, что способствует генетическому разнообразию потомства.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запускает процесс развития растения и закладывает фундаментальные признаки будущего поколения.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цветковых растений происходит уникальное явление — двойное оплодотворение: одна мужская клетка сливается с яйцеклеткой, образуя зиготу, а другая — с центральной клеткой, формируя эндосперм.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у покрытосеменных
</a:t>
            </a:r>
            <a:endParaRPr lang="en-US" sz="2807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служит питательным запасом для развивающегося зародыша, что обеспечивает успешное развитие семени и повышает шансы прорастания.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завязь пестика трансформируется в семя, которое содержит зародыш будущего растения.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находятся питательные вещества — эндосперм или семядоли — необходимые для питания зародыша при прорастании.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оболочка семени обеспечивают его защиту и сохраняют жизнеспособность до наступления благоприятных условий.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развитие семени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96497"/>
            <a:ext cx="4151400" cy="1654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методы распространения семян, их представителей и особенности, способствующие эффективному расселению.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механизмов распространения увеличивает вероятность выживания и расширения ареала растений.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распространения семян у растений
</a:t>
            </a:r>
            <a:endParaRPr lang="en-US" sz="2895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плодов и семян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защищают семена от механических повреждений и неблагоприятных факторов во время развития и распространения.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привлекают животных, которые поедают их и разносят семена на значительные расстояния.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с крыльями и парашютиками позволяют семенам перемещаться при помощи ветра на новые территории.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плоды и семена являются ключевыми элементами выживания и распространения растительных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мхов: доминирует гаметофит
</a:t>
            </a:r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мхов гаметофит, несущий половые органы, является основной и продолжительной стадией. Спорофит представлен подростком, который развивается на гаметофите и образует споры для размножения.
</a:t>
            </a:r>
            <a:endParaRPr lang="en-US" sz="1386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Папоротники: преобладание спорофита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папоротников основной стадией является спорофит — крупное растение. Гаметофит мал и недолговечен. Споры распространяются и прорастают в многолетние растения.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цветковых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имеют доминирующий спорофит и укороченный гаметофит. Опыление ведёт к оплодотворению и образованию семени, что обеспечивает постоянное обновление поколений.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разных групп растений
</a:t>
            </a:r>
            <a:endParaRPr lang="en-US" sz="26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разнообразие, обеспечиваемое половым размножением, повышает устойчивость растений к болезням и изменяющимся условиям среды.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размножения в экосистемах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способов размножения способствует поддержанию и восстановлению численности растительных видов после различных нарушений.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пищевые связи и структура экосистем формируются благодаря разнообразию и стабильности растительных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3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жизни растений: размножение и оплодотворение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размножения обеспечивает жизнеспособность и адаптивность растений. Изучение этих процессов раскрывает ключевые механизмы экологии и эволюции флоры.
</a:t>
            </a:r>
            <a:endParaRPr lang="en-US" sz="383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2026-05-08T18:49:58Z</dcterms:created>
  <dcterms:modified xsi:type="dcterms:W3CDTF">2026-05-08T18:49:58Z</dcterms:modified>
</cp:coreProperties>
</file>