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Великая Отечественная война: краткий обзор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масштабный конфликт XX века, затронувший миллионы судеб и территорий.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Второй мировой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Первой мировой войны, глобальный экономический кризис и рост фашизма подготовили почву для нового вооружённого конфликта, охватившего многие страны и изменившего ход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накануне Второй мировой войны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год — Аншлюс Австрии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без боя присоединяет Австрию, укрепляя свою власть в Европе.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год — Мюнхенское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между крупными державами разрешает Германии захват Судетской области Чехословакии.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— нападение на Польшу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начинает войну, вторгаясь в Польшу, что становится стартом Второй мировой.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год — Захват западноевропейских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оккупирует Францию, Бельгию и Голландию, расширяя контроль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Молотова-Риббентропа: договор и тайные соглашения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СССР и Германия подписали пакт о ненападении, предусматривавший невмешательство друг в друга. В тайном протоколе были определены зоны влияния в Восточной Европе, что изменило геополитику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позволил СССР выиграть время для подготовки к войне, а Германии — начать военные действия без опасений с восточного фронта. Последствия включали раздел Польши и аннексию прибалтийских стран, что впоследствии вызвало напряжённость.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«Барбаросса»: начало Великой Отечественной войны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Германия внезапно напала на СССР по трём направлениям — на Москву, Ленинград и Киев. Масштабное наступление стало крупнейшей военной операцией в истории, охватившей огромные территории.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оказали упорное сопротивление, несмотря на внезапность атаки и потери. Многие города подверглись тяжёлым бомбардировкам, что вызвало огромные жертвы среди мирного населения и военных.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Великой Отечественной войны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1941 – ноябрь 1942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Оборонительный период, когда советская армия сдерживала мощное наступление немецких войск, пытаясь предотвратить захват ключевых городов.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1942 – конец 1943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перелом войны благодаря победам в Сталинградской и Курской битвах, начался переход к наступлению Красной армии.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1944–1945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территорий СССР и стран Восточной и Центральной Европы, наступление на Берлин и окончание войны в Европе.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1945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нацистской Германии, завершение Второй мировой войны в Европе, торжество победы и начало послевоенного восстановления.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битва — защита столицы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октября 1941 по январь 1942 года советские войска смогли остановить стремительное наступление немецкой армии, сломав планы блицкрига и сохранив Москву. Эта победа вдохнула надежду в сердца народа.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Ленинграда — стойкость и мужество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осени 1941 по начало 1944 года жители и защитники города пережили блокаду, лишения и бомбёжки, не сдаваясь несмотря на голод и холод. Их героизм стал символом несгибаемой воли.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Сталинград — начало перелома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летом 1942 по февраль 1943 приведшее к окружению и капитуляции немецкой 6-й армии. Победа изменила ход войны и показала силу сопротивления советского народа.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Великой Отечественной войны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разрушения в ходе войны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масштабы человеческих и материальных потерь основных участников войны. СССР понёс колоссальные жертвы, значительно превышающие другие страны, что отражает тяжесть боёв на его территории.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потерпел наибольшие потери как среди населения, так и в инфраструктуре, что определило масштаб страданий и разрушений.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официальные отчёты комиссий по учёту потерь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— важнейшая основа фронта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шесть месяцев войны около 1500 предприятий были эвакуированы в восточные регионы СССР, что позволило сохранить производство и обеспечить армии необходимое вооружение.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Тыловые работники изготавливали оружие, боеприпасы и продовольствие, играя ключевую роль в обеспечении фронта. Их труд стал важной составляющей победы над врагом.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жителей Ленинграда в блокаде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жизни — путь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 доставлялось через Ладожское озеро по льду зимой 1941–1944 годов. Эта опасная трасса помогла спасти множество жизней, став символом мужества и самоотверженности защитников города.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осаждённом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Ленинграда выживали в условиях постоянного голода, холодных зим и бомбёжек. Несмотря на страдания, они сохраняли надежду и защищали культурные ценности, проявляя редкую стойкость и сплочённость.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танковые силы в битве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Прохоровкой произошло крупнейшее танковое сражение в истории — около 1200 танков столкнулись в ожесточённой борьбе. Это событие стало важным этапом Курской битвы и показало мощь советской бронетанковой техники.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и исход битвы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немецких войск в Курской битве ознаменовало начало стратегического наступления Красной армии. Сражение укрепило мораль советских бойцов и открывало путь к освобождению оккупированных территорий.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 и танковое сражение под Прохоровкой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— переломный момент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стала символом стойкости и мужества, продолжалась с июля 1942 по февраль 1943 года. Она остановила наступление Германии на восток и изменила ход войны.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немецкой 6-й армии инициатива полностью перешла к СССР, что позволило начать освобождение захваченных территорий и приблизиться к победе над фашизмом.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на оккупированных землях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сопротивление в тылу врага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составляли мощную силу на оккупированных территориях, объединяя около миллиона человек в более чем 6200 отрядов. Их деятельность включала диверсии и саботаж, разрушая инфраструктуру врага.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регулярной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акции срывали планы немцев и облегчали победы Красной армии. Они устраивали засады, уничтожали эшелоны и линии связи, значительно ослабляя боевые возможности противника.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детей и подростков — юные герои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Молодые участники сопротивления выполняли разведывательные задания, доставляли важные сообщения и участвовали в диверсиях. Их смелость была решающей в сохранении жизни многих мирных жителей.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Юные герои, такие как Зина Портнова и Леня Голиков, вошли в историю своим самоотверженным служением и мужеством, вдохновляя поколения на подвиги и патриотизм.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Женщины-снайперы и лётчицы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Выдающимися стали женщины, участвовавшие в боях: Людмила Павличенко стала одной из лучших снайперов, Марина Раскова командовала авиационными подразделениями. Их вклад был невероятно важен.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Труженицы тыла и заводов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женщины работали на производствах вооружения, в госпиталях и на фермах. Без их усилий тяжёлая военная техника и продовольствие не могли бы поступать фронту вовремя.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 фронте и в тылу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 — символ мужества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Брестской крепости с 22 по 29 июня 1941 года проявила стойкость несмотря на окружение. Защитники ценой жизни сдерживали натиск врага, задерживая продвижение фашистов.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командиров и солдат стал примером для всего советского народа. Их подвиг вдохновил бойцов на дальнейшую борьбу за освобождение Родины.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СССР в освобождение Европы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Красная армия освободила от нацистов множество стран: Польшу, Чехословакию, Венгрию, Румынию, Болгарию и Югославию. Это событие существенно изменило политическую карту Европы.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Взятие Берлина в мае 1945 года завершило войну в Европе. Несмотря на тяжёлые потери, СССР внёс решающий вклад в победу над фашизмом и восстановление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около 27 миллионов советских граждан и оставила города и села в руинах. Десятилетия потребовались на восстановление промышленности и инфраструктуры.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памятники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Великой Отечественной войне сохраняется в памятниках, музеях и мемориальных комплексах по всей стране. Они напоминают о героизме и жертвах народа.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и семейные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9 мая — главный праздник, объединяющий поколения. Семейные рассказы и книги помогают сохранять связь с историей и учат уважению к подвигам прошлого.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память о Великой Отечественной войне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литературные произведения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Романы, такие как "Судьба человека" Шолохова и "А зори здесь тихие" Васильева, раскрывают человеческие судьбы в военное время и вдохновляют читателей.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о Великой Отечественной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"Они сражались за Родину" и "Баллада о солдате" изображают мужество бойцов и тружеников тыла, формируя патриотическое сознание через экраны.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памятные образцы искусства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"Священная война" и "Катюша" стали символами времени. Скульптура "Родина-мать зовёт!" напоминает о патриотизме и силе духа в трудные годы.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культуре: книги, кино и песни Победы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мужества и памяти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показала силу единства и храбрость народа. Изучение этой истории важно для сохранения мира и уважения к подвигам предков.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2026-05-11T03:52:15Z</dcterms:created>
  <dcterms:modified xsi:type="dcterms:W3CDTF">2026-05-11T03:52:15Z</dcterms:modified>
</cp:coreProperties>
</file>