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портреты: как слово создаёт образ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превращает внешность, жест и речь в живой характер героя.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портрет помогает увидеть не только внешность героя, но и авторское отношение к нему. Через деталь, жест, голос и манеру поведения раскрываются характер, конфликт и особенности эпохи.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в школьном анализе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Взгляд, который выдает человека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одной детали, чтобы образ запомнился надолго: настороженный взгляд, сухая улыбка, тяжёлая походка. Именно такие штрихи делают героя узнаваемым и подсказывают, что скрыто за внешним спокойствием.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как знак судьбы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Потёртый сюртук, аккуратные перчатки или слишком нарядный костюм могут сказать о персонаже не меньше, чем длинное описание. В литературе вещь часто работает как знак прошлого, привычек и внутреннего состояния героя.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 и речь вместо объяснений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Сжатые пальцы, резкий поворот головы, тихий голос или слишком быстрая речь способны раскрыть напряжение лучше прямого авторского комментария. Такие детали особенно важны там, где характер передан через действие, а не через объяснение.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 — целый характер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Статический портрет показывает героя в одном моменте и сразу задаёт первое впечатление о нём. Он помогает быстро зафиксировать важные черты внешности и поведения.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литературного портрета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Динамический портрет отслеживает изменения внешнего облика и манеры держаться по ходу сюжета. Через него видно, как опыт и события влияют на человека.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портрет передаёт внутреннее состояние через взгляд, мимику, паузы, жесты и интонацию. Он делает скрытые переживания заметными для читателя.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произведении эти типы часто соединяются. Тогда портрет становится не описанием внешности, а способом показать сложный и развивающийся образ.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складывается из нескольких признаков, но они действуют неравномерно и по-разному влияют на восприятие персонажа.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речь задают первичное впечатление, а остальные элементы уточняют статус, характер и авторский взгляд.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компонентов портретной характеристики в школьном анализе литературы.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портрета чаще всего формируют образ героя
</a:t>
            </a:r>
            <a:endParaRPr lang="en-US" sz="224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портрет обычно краток и точен: несколько выразительных штрихов сразу обозначают характер и не перегружают текст.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русской классической литературе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портрет мягок и лиричен; внешность героя передаёт тонкое настроение, чувство внутренней уязвимости и психологическую деликатность.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портрет часто становится сатирическим: преувеличение, необычная деталь и ирония помогают показать типичность и комизм.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Достоевского и Толстого портрет глубже связан с внутренним движением личности: тревога, нравственный выбор и духовное развитие читаются во внешности.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982433"/>
            <a:ext cx="4037700" cy="19297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один и тот же приём у разных авторов выполняет разные художественные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у классиков не одинаков: он зависит от авторского метода и помогает решать разные художественные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портретной характеристики в русской классической литературе XIX века.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портретной характеристики у классиков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литературный портрет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портрета в художественном произведении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портрет показывает чувства не напрямую, а через внешние признаки: взгляд, паузу, дыхание, движение рук, темп речи. Читатель сам улавливает внутреннее напряжение.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и психологизм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контраст между спокойной наружностью и тревожным поведением. Такое несоответствие помогает понять скрытую борьбу героя и его не до конца высказанные переживания.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психологический портрет раскрываются сомнение, страх, стыд, гордость и конфликт с собой. Поэтому он важен не только для описания, но и для понимания смысла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946" y="1190625"/>
            <a:ext cx="3003807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вещь или черта может заменить целый абзац описания: шрам, перчатки, потёртое пальто, слишком аккуратный костюм. Такая деталь сразу намекает на опыт, статус и характер героя.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Портретная деталь как символ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Символическая деталь работает глубже простого внешнего признака. Она соединяет предметный образ с внутренним смыслом и помогает читателю увидеть в мелочи нравственное или эмоциональное содержание персонажа.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описывает героя нейтрально: выбор одной детали уже направляет читательское восприятие и подсказывает, вызывает ли персонаж доверие, сочувствие, иронию или настороженность.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в портрете героя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штрихов, сравнения, эпитеты и контрасты создают нужный тон: через них внешность становится не просто характеристикой, а способом скрытого комментария о человеке.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портрете особенно заметны взгляд, манера говорить или одежда, значит именно эти признаки несут смысловую нагрузку и помогают понять авторскую позицию глубже, чем прямое объяснение.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портретная деталь, тем быстрее читатель считывает не только внешний облик, но и социальный и нравственный контекст образа.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прежде всего раскрывает личность и внутреннее состояние героя; остальные функции усиливают выразительность, но работают как поддержка смыслового центра.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теме презентации; значения отражают относительную значимость функций в школьном анализе литературного портрета.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литературного портрета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10292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портрет часто предельно сжат и строится на одном сильном впечатлении. Такая форма повышает выразительность и помогает запомнить персонажа надолго.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68975" y="1235375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складывается из нескольких точных штрихов, связанных с ритмом, интонацией и метафорой. Краткость делает каждую деталь особенно значимой и эмоционально ёмкой.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785950" y="1208200"/>
            <a:ext cx="1707600" cy="16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и новелла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малых жанрах портрет должен сразу обозначить героя и конфликт. Несколько деталей помогают быстро создать образ, не перегружая текст описанием.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в поэзии и малой прозе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портрет часто строится через мягкость линий, взгляд, голос, пластичность движений и детали одежды, которые отражают воспитание, эпоху и представления о красоте.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и мужской портрет в литературе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Мужской портрет нередко акцентирует осанку, манеру держаться, руки, походку и выражение лица; эти признаки помогают передать силу характера, социальный статус и жизненный опыт.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24" y="1124025"/>
            <a:ext cx="66558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примета в художественном тексте часто несёт не буквальное, а психологическое и социальное значение.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краткая деталь может раскрывать состояние героя, его положение в обществе и скрытый конфликт, если рассматривать её в контексте сцены.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теме презентации и школьному анализу художественной детали.
</a:t>
            </a:r>
            <a:endParaRPr lang="en-US" sz="1182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Портретные маркеры и их смысл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внешности к характеру и смыслу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школьного анализа литературного портрета: от детали к интерпретации художественного смысла.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вместе: даже небольшая деталь интерьера или реплика другого героя способна изменить восприятие персонажа.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убедительный образ возникает тогда, когда портрет подтверждается речью и поступками, а повествование связывает отдельные признаки в единое целое.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теме презентации; шкала отражает относительную роль средств характеристики в анализе персонажа.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характеристики персонажа в художественном тексте
</a:t>
            </a:r>
            <a:endParaRPr lang="en-US" sz="222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выделите ключевые детали: лицо, взгляд, одежду, жесты, голос или манеру держаться. Именно они задают первое впечатление и направляют дальнейшее чтение.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литературный портрет на уроке литературы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определите, что означает каждая деталь: указывает ли она на характер, настроение, социальное положение, жизненный опыт или внутренний конфликт героя.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сопоставьте портрет с темой и событиями произведения, чтобы увидеть, как внешность помогает раскрыть смысл сцены и отношения автора к персонажу.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анализ точной цитатой и кратким выводом: как художественное слово создаёт образ героя и почему именно эти признаки оказались важными.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01" y="1319944"/>
            <a:ext cx="205896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24033"/>
            <a:ext cx="213008" cy="1704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литературного портрета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проза часто строит образ на одном-двух выразительных штрихах, которые сразу делают героя узнаваемым и психологически достоверным.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Фрагментарный портрет сближает текст с визуальным образом: читатель словно видит кадр, где важны жест, пауза и крупный план.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помогает быстро показать среду, привычки и жизненный опыт персонажа, не перегружая повествование прямыми объяснениями.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краткая внешняя деталь может открыть сложное состояние героя и сделать его образ многослойным, а не схематичным.
</a:t>
            </a:r>
            <a:endParaRPr lang="en-US" sz="142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портрет: внешность, которая раскрывает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портрет показывает, что внешняя деталь в тексте почти всегда ведёт к характеру, конфликту и авторскому смыслу. Через неё герой становится понятным и живым.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2026-05-23T15:50:17Z</dcterms:created>
  <dcterms:modified xsi:type="dcterms:W3CDTF">2026-05-23T15:50:17Z</dcterms:modified>
</cp:coreProperties>
</file>