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они спорили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крадёт время, а дружба помогает найти решение вместе.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спор становится уроком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понятна первоклассникам: в ней есть короткий конфликт, ясные поступки и важный вывод о том, как вести себя в споре.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всё начинается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прав, кто первый, как сделать лучше — сначала это кажется пустяком и не мешает делу.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разногласие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работы появляется путаница: дело ждёт, а внимание уходит на выяснение, кто прав.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отвлекается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начинают говорить громче, спорят о своём и уже меньше думают о задаче.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усиливается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никто не слушает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цепляется только за своё мнение и спешит говорить, не замечая, что рядом есть полезные слова другого человека.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Перебивание делает разговор шумным и бесполезным. Как двое детей с одной книжкой, они тянут в разные стороны и не могут открыть её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спор труднее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уводит внимание от дела: вместо простого шага дети начинают следить только за тем, кто громче скажет и настоит на своём.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спор затягивается, портится настроение, а иногда и дружба. То, что можно было сделать быстро, превращается в долгую и утомительную историю.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злость, упрямство и обида. Из-за них становится труднее думать спокойно и замечать, что решение уже рядом.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спор превращается в проблему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небольшое несогласие шаг за шагом мешает делу.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остановка даёт время успокоиться, сделать вдох и не сказать лишнего.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иногда помогает остановить ссору и снова услышать друг друга.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истории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по-настоящему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посмотреть на говорящего и не перебивать его. Так легче понять, что он хочет сказать, и не упустить важную мысль.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задать короткий вопрос или повторить главное своими словами. Это показывает: ты услышал, понял и готов продолжать разговор.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договориться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по очереди и дайте каждому закончить мысль. Тогда разговор становится спокойнее и понятнее для всех.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вежливые слова: «Я думаю иначе», «Давай проверим», «Предложи свой вариант». Они помогают искать решение, а не ссориться.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кричите и не обзывайтесь. Резкие слова только увеличивают напряжение и мешают услышать полезное предложение.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общее дело и общую цель. Когда это видно, разные мнения уже не мешают, а помогают выбрать лучший путь.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спорящие часто ошибаются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голос ещё не делает человека правым. Во время спора легко перепутать уверенность с верным ответом и забыть проверить, как на самом деле.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появляется, если думать только о споре, а не о деле. Тогда победа кажется важнее результата, хотя именно результат нужен всем.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победить быстрее, дети спешат и пропускают важные детали. Из-за этого простая задача решается хуже, чем могла бы.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они спорили, время шло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дети доказывали каждый своё, песчинки в часах спокойно сыпались вниз. Никто их не слышал, но каждая секунда всё равно исчезала. Спор шумел громко, а время уходило без слов и без остановки.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уходит тихо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спор казался коротким и почти смешным, но потом он затянулся. Герои заметили, что уже прошло много времени, а дело так и не сдвинулось. Песочные часы напомнили: ждать не умеет никто, даже самый упрямый спор.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Минута за минутой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было сделать иначе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12784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нужно было спокойно сказать свою мысль до конца и не перебивать. Тогда стало бы ясно, в чём именно они не согласны.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2784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выслушать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310409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предложения можно было попробовать на простом примере. Так сразу видно, какой способ работает лучше и почему.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10409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варианты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412580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разговора важно вспомнить, что задача у ребят одна. Когда цель общая, легче искать не победителя, а удобное решение.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412580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общую цель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21997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после проверки стоит выбрать подходящий вариант и начать дело. Тогда спор превращается в полезный разговор, а не в пустую ссору.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21997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выбор вместе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мирному решению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перевести спор в спокойный разговор и совместную работу.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518270"/>
            <a:ext cx="439200" cy="35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все спорят, дело стоит на месте. История напоминает: лучше быстрее договориться и перейти к работе, чем долго доказывать свою правоту.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терять время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задача получается лучше, когда каждый вносит свой вклад. Вместе проще проверить идеи, исправить ошибки и добиться хорошего результата без лишних обид.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вместе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слушает внимательно, он понимает не только слова, но и смысл. Тогда спор становится короче, а нужное решение найти гораздо легче.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до конца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ты думаешь иначе, можно говорить спокойно и вежливо. Уважение помогает не обижать собеседника и не превращать разговор в ссору.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мнение другого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важнее победы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очень хочется выиграть спор, но радость от победы быстро проходит. А дружба остаётся, если беречь её и не превращать каждое несогласие в ссору.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друзья работают вместе, они могут и домик из кубиков поднять, и трудную задачу решить. Поодиночке сил меньше, а вместе получается быстрее и веселее.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говорить спокойно и по очереди: «Я думаю иначе». Такие слова не обижают собеседника и сразу показывают, что ты готов слушать его мнение.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конце важно признать другого: «Я тебя услышал» и «Предложи свой вариант». Эти фразы помогают договориться и сохранить добрые отношения.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предложить проверку: «Давай посмотрим» или «Давай проверим». Так разговор становится похож на поиск ответа, а не на соревнование, кто громче.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мешают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фразы, крик и насмешки сразу делают разговор тяжёлым. Человек начинает защищаться, а не думать о деле, и спор только разгорается сильнее.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разговоре слышны обидные слова, хорошее решение почти не видно. Чтобы его найти, сначала нужно убрать злость и перестать говорить друг другу больно.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«Ты ничего не понимаешь» ранят и закрывают путь к дружбе. После них уже труднее спокойно объяснить свою мысль и услышать чужую.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улыбка в истории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так увлеклись спором, что не заметили простую подсказку совсем рядом. Это немного смешно, потому что нужный ответ словно сам махал им рукой, а они смотрели в другую сторону и продолжали сердиться.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далеко, а рядом лежит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спорщиков выглядят очень важными, будто решают огромную тайну. На самом деле они только теряют время и упрямо ищут то, что уже почти найдено, поэтому история вызывает лёгкую улыбку.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Серьёзные лица и пустая трата сил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в одном предложении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2560257"/>
            <a:ext cx="1897800" cy="15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маленькое несогласие. Если никто не останавливается, оно быстро превращается в долгий спор.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2013174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начинается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2560257"/>
            <a:ext cx="1897800" cy="15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спокойного разговора работа идёт быстрее, а результат радует всех. Вместе решать всегда легче, чем спорить.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2013174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Находится решение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560263"/>
            <a:ext cx="1897800" cy="15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герои начинают слышать друг друга, становится яснее, что именно нужно сделать и как избежать ошибки.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201317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слушание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2560252"/>
            <a:ext cx="1897800" cy="15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все доказывают своё, минуты проходят зря. Дело стоит, а силы тратятся на разговор.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013178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уходит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спор или решение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напоминает: спор сам по себе ничего не исправляет. Помогают спокойствие, уважение и умение слушать. Тогда время не теряется, а общее дело получает хороший результат.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2026-05-24T01:40:59Z</dcterms:created>
  <dcterms:modified xsi:type="dcterms:W3CDTF">2026-05-24T01:40:59Z</dcterms:modified>
</cp:coreProperties>
</file>