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история островной страны от древности до 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Японии — это история традиций, реформ и стремительного развития.
</a:t>
            </a:r>
            <a:endParaRPr lang="en-US" sz="280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83" y="1074325"/>
            <a:ext cx="4430034" cy="347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Восточной Азии: почему Япония особенная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лежит у восточных берегов Азии и состоит из цепочки островов. Её положение, природные трудности и контакты с соседями помогли стране сохранить самобытность и одновременно многому научиться у других цивилизаций.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9688" y="265825"/>
            <a:ext cx="4395925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Японии и их влияние на жизнь людей
</a:t>
            </a:r>
            <a:endParaRPr lang="en-US" sz="3151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занимают горы, поэтому люди селились на узких равнинах, в долинах рек и на побережьях. Именно там возникали плотные города и удобные районы для земледелия.
</a:t>
            </a:r>
            <a:endParaRPr lang="en-US" sz="1273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влажный климат в сочетании с доступными низменностями сделал рис главным сельскохозяйственным растением. Для его выращивания японцы рано развивали ирригацию и коллективный труд.
</a:t>
            </a:r>
            <a:endParaRPr lang="en-US" sz="1217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 как 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Фудзи высотой 3776 метров — один из самых узнаваемых символов страны. Она соединяет в представлении японцев красоту природы, духовные традиции и уважение к национальному наследию.
</a:t>
            </a:r>
            <a:endParaRPr lang="en-US" sz="1217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 извержения вулканов стали обычной частью жизни. Поэтому в Японии особенно ценятся прочные здания, осторожность в планировке городов и точные правила поведения в опасных ситуациях.
</a:t>
            </a:r>
            <a:endParaRPr lang="en-US" sz="12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различаются не только размерами, но и исторической ролью: от политических центров до пограничных и торговых районов.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Историко-географическая обобщённая схема по материалам школьного курса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острова: сравнение их роли в истории страны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Хонсю сосредоточил главные города и власть, а Кюсю стал важным окном внешних контактов. Остальные острова дополнили единую систему страны.
</a:t>
            </a:r>
            <a:endParaRPr lang="en-US" sz="10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Япония: от родоплеменных союзов к государству
</a:t>
            </a:r>
            <a:endParaRPr lang="en-US" sz="2786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из Китая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Японцы перенимали письменность, элементы управления и буддийские идеи. Эти заимствования помогли создать более сложную культуру и укрепили связи между властью, религией и образованием.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древности на островах существовали родоплеменные союзы и местные правители. Постепенно между ними усиливалось соперничество, а затем возникла необходимость в более прочной общей власти.
</a:t>
            </a:r>
            <a:endParaRPr lang="en-US" sz="1157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 как 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VII–VIII веках усилилось центральное управление, а город Нара стал одним из первых крупных политических и культурных центров. Здесь развивались храмовое строительство, искусство и придворные традиции.
</a:t>
            </a:r>
            <a:endParaRPr lang="en-US" sz="1157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Императорская власть стала символом единства страны, даже когда реальные формы управления ещё менялись. Это позволило японцам сохранить представление о едином государстве на протяжении веков.
</a:t>
            </a:r>
            <a:endParaRPr lang="en-US" sz="11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истории Японии в Средние века и новое время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Япония прошла путь от придворной культуры к закрытой феодальной стране, а затем к индустриальной державе.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Японии идёт через чередование культурного расцвета, военного правления, изоляции и быстрого обновления после открытия страны.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всеобщей истории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Самураи и сёгуны: военная Япония средневековья
</a:t>
            </a:r>
            <a:endParaRPr lang="en-US" sz="3171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Самурайский кодекс
</a:t>
            </a:r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Самураи были воинами, служившими знатным правителям. Их воспитание строилось на верности, чести, самообладании и готовности выполнять долг даже в трудной ситуации.
</a:t>
            </a:r>
            <a:endParaRPr lang="en-US" sz="1259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Сёгунская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1192 года сёгуны фактически управляли страной от имени императора. Так военные правители стали главной силой в политике, а император сохранил прежде всего символическое значение.
</a:t>
            </a:r>
            <a:endParaRPr lang="en-US" sz="1276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культуру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Самурайская традиция повлияла не только на войну, но и на искусство, воспитание и представление о дисциплине. Этот образ до сих пор остаётся важной частью японской памяти.
</a:t>
            </a:r>
            <a:endParaRPr lang="en-US" sz="1230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Феодальные владения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разделялась на владения, где местные правители опирались на собственные дружины. Замки, союзы и соперничество между ними определяли жизнь страны на протяжении многих веков.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закрытой феодальной страны к индустриальной державе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историческую последовательность развития Японии от древности до XX века.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Мэйдзи восстановила власть императора и стала началом больших перемен. Страна взяла курс на обновление управления, армии и экономики.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стала изучать опыт Европы и США, чтобы перестроить армию, школу и государственные учреждения. Началось быстрое обновление общества.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фабрики, железные дороги и новые формы промышленности. Государство стремилось догнать развитые страны и укрепить свою независимость.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превратилась в сильную индустриальную державу Восточной Азии. Быстрые перемены сделали её заметной силой в международной политике.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Мэйдзи и превращение Японии в современное государство
</a:t>
            </a:r>
            <a:endParaRPr lang="en-US" sz="3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Япония сосредоточилась на мирном развитии, восстановлении городов и создании современной экономики.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хронология по материалам школьного курса истории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война, поражение и послевоенное восстановление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1945 года, тем заметнее переход от разрушений к росту, технологиям и мировому экономическому успеху.
</a:t>
            </a:r>
            <a:endParaRPr lang="en-US" sz="12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625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8500" y="3267630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жизни в Японии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язык и письмо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 страны — японский. Для письма используются кандзи, хирагана и катакана, поэтому чтение и письмо требуют внимательности и долгой практики с ранних школьных лет.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окружающим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ценятся вежливость, аккуратность и умение не мешать другим. Эти правила заметны в транспорте, школе и общественных местах, где важна общая дисциплина.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страна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живёт в городах, особенно на побережьях и в крупных агломерациях. Поэтому транспорт, жильё и повседневные услуги в Японии развиты очень плотно и удобно.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ответственность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японском обществе детей с детства приучают к ответственности за общее дело. Это проявляется в школьных правилах, совместной уборке помещений и внимательном отношении к порядку.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которые формируют образ Японии
</a:t>
            </a:r>
            <a:endParaRPr lang="en-US" sz="2889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церемония: тишина, точность, уважение
</a:t>
            </a:r>
            <a:endParaRPr lang="en-US" sz="1399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церемония в Японии — это не просто угощение, а особый ритуал общения. В нём важны спокойные движения, продуманность каждого жеста и уважение к гостю. Именно поэтому она воспринимается как часть культурного воспитания.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Сады, где природа становится искусством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сады часто создают ощущение гармонии даже в маленьком пространстве. Камни, вода, мостики и растения располагают так, чтобы человек мог спокойно наблюдать и размышлять. Такой подход подчёркивает любовь к простоте и естественной красоте.
</a:t>
            </a:r>
            <a:endParaRPr lang="en-US" sz="1157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Сакура как символ быстротечности жизни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сакуры каждый год привлекает множество людей, потому что длится недолго и выглядит особенно красиво. Для японцев это не только весенний праздник, но и напоминание о том, что красота и время неразрывно связаны.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сферы сделали Японию одной из самых известных промышленных стран мира.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экономика сильна там, где важны качество, технологичность и массовый экспорт. Крупные компании и города поддерживают промышленность, науку и международную торговлю.
</a:t>
            </a:r>
            <a:endParaRPr lang="en-US" sz="928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 ведущих отраслях и компаниях Японии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японской экономики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транспорт и научные достижения
</a:t>
            </a:r>
            <a:endParaRPr lang="en-US" sz="2859" dirty="0"/>
          </a:p>
        </p:txBody>
      </p:sp>
      <p:sp>
        <p:nvSpPr>
          <p:cNvPr id="10" name="Text 2"/>
          <p:cNvSpPr txBox="1"/>
          <p:nvPr/>
        </p:nvSpPr>
        <p:spPr>
          <a:xfrm>
            <a:off x="69545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Синкансэн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поезда стали символом японского транспорта. Они связывают крупные города, помогают экономить время и показывают, как страна умеет сочетать скорость, безопасность и точность.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266004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японских заводах широко применяются промышленные роботы и автоматические системы. Это помогает выпускать сложную продукцию с высокой точностью и уменьшать потери материалов и энергии.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624631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для 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инженеры создают удобные и безопасные решения для городов, связи и транспорта. Многие разработки направлены на то, чтобы использовать ограниченные ресурсы максимально эффективно.
</a:t>
            </a:r>
            <a:endParaRPr lang="en-US" sz="1146" dirty="0"/>
          </a:p>
        </p:txBody>
      </p:sp>
      <p:sp>
        <p:nvSpPr>
          <p:cNvPr id="13" name="Text 5"/>
          <p:cNvSpPr txBox="1"/>
          <p:nvPr/>
        </p:nvSpPr>
        <p:spPr>
          <a:xfrm>
            <a:off x="6589335" y="2990651"/>
            <a:ext cx="1820416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успех Японии тесно связан с экономическим подъёмом после Второй мировой войны. Страна сделала ставку на образование, промышленность и постоянное улучшение качества товаров.
</a:t>
            </a:r>
            <a:endParaRPr lang="en-US" sz="12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праздники объединяют семейные встречи, местные шествия и память о предках, поэтому календарь японской жизни тесно связан с обществом и природой.
</a:t>
            </a:r>
            <a:endParaRPr lang="en-US" sz="1045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традиционных и государственных праздников Японии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традиции, которые сохраняют историческую память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 происхождению традиции дополняют друг друга: одни поддерживают семейные связи, другие — местную общину, а третьи напоминают о духовных корнях.
</a:t>
            </a:r>
            <a:endParaRPr lang="en-US" sz="9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школа и воспитание в духе ответственности
</a:t>
            </a:r>
            <a:endParaRPr lang="en-US" sz="3171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 весной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год начинается в апреле, когда в Японии начинается новый рабочий и учебный цикл. Это подчёркивает связь образования с общим ритмом жизни страны.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изучают японский язык, математику, естественные науки, обществознание, искусство и физкультуру. Программа помогает развивать и знания, и навыки общения, и творческие способности.
</a:t>
            </a:r>
            <a:endParaRPr lang="en-US" sz="1228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школа воспитывает усердие, дисциплину и уважение к правилам. Эти качества считаются важными для дальнейшей учёбы, профессии и жизни в обществе.
</a:t>
            </a:r>
            <a:endParaRPr lang="en-US" sz="1289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труд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школьной жизни остаются совместная уборка классов и участие в школьных клубах. Так дети учатся отвечать не только за себя, но и за коллектив.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климат и природные риски Японии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сезонные особенности и природные опасности влияют на образ жизни, строительство и хозяйство страны.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живёт в условиях красивой, но непростой природы: климат меняется по сезонам, а опасные явления требуют надёжного строительства и системы предупреждения.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природно-климатических особенностей Японии
</a:t>
            </a:r>
            <a:endParaRPr lang="en-US" sz="10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японская культура влияет на 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традиционные формы искусства переходят в современные культурные направления и становятся узнаваемыми за пределами Японии.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усиливает нагрузку на жильё, дороги и энергосистемы. Поэтому страна ищет решения, которые помогают жить комфортно и безопасно при дефиците пространства.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92%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страны живёт в городах, поэтому Японии особенно важно развивать транспорт, безопасность и экологичные технологии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Urban population (% of total population), latest available data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традиции, которые помогают меняться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Японии показывает, как островная страна смогла сохранить древние традиции, пережить войны и стать технологически сильным государством. Её опыт особенно важен для понимания связи прошлого и будущего.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2026-06-02T07:44:00Z</dcterms:created>
  <dcterms:modified xsi:type="dcterms:W3CDTF">2026-06-02T07:44:00Z</dcterms:modified>
</cp:coreProperties>
</file>