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изобразительности в литературе: как слово создаёт художественный мир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слово превращает жизнь в художественный смысл.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«Сила изобразительности» в школьной литературе
</a:t>
            </a:r>
            <a:endParaRPr lang="en-US" sz="1383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язык создаёт художественный образ, настроение и авторскую оценку. На уроках важно видеть не только украшение речи, но и смысл, который несут тропы, детали и звук.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98013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словесных образов в художественном тексте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увидеть внешность героя, пространство, цвет и движение. Благодаря им читатель мысленно выстраивает картину текста и точнее чувствует композицию описания.
</a:t>
            </a:r>
            <a:endParaRPr lang="en-US" sz="1336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шум дождя, голоса, музыку, городские звуки и тишину. Такой образ делает сцену живой и помогает уловить интонацию происходящего.
</a:t>
            </a:r>
            <a:endParaRPr lang="en-US" sz="149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и запах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Осязательные и обонятельные детали расширяют изображение предметного мира. Они добавляют телесную конкретность и усиливают ощущение присутствия в событии.
</a:t>
            </a:r>
            <a:endParaRPr lang="en-US" sz="134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смешение ощущений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оттенки редко бывают случайными и часто работают на эмоциональный фон. Сочетание разных ощущений делает образ объёмным и психологически убедительным.
</a:t>
            </a:r>
            <a:endParaRPr lang="en-US" sz="1366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как главный механизм переноса смысла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переносит признаки одного явления на другое без прямого сравнения. Так появляются выражения вроде «река времени» или «пламя души», где буквальный смысл становится шире и глубже.
</a:t>
            </a:r>
            <a:endParaRPr lang="en-US" sz="1452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уподобление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Серебряного века метафора нередко становится способом мышления, а не просто украшением. У символистов она связывает предметный мир с философскими и мистическими смыслами.
</a:t>
            </a:r>
            <a:endParaRPr lang="en-US" sz="1533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в поэзии Серебряного века
</a:t>
            </a:r>
            <a:endParaRPr lang="en-US" sz="1738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наглядность и точность образа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описание зримым, но не стирает различия между предметами. Оно помогает автору точно передать впечатление через сопоставление с помощью слов «как», «словно» или «будто».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выразителен в портрете героя и пейзаже. Через сравнение можно передать силу ветра, тяжесть снега, движение моря или внутреннее смятение персонажа.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анализе важно определить, что именно сближается и какой оттенок смысла возникает. Точное сравнение не просто украшает текст, а уточняет авторское видение мира.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образности встречаются чаще всего в школьных текстах
</a:t>
            </a:r>
            <a:endParaRPr lang="en-US" sz="176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работают универсальные средства, но художественная сила зависит от точности контекста. Один верный приём может оказаться важнее целого набора нейтральных.
</a:t>
            </a:r>
            <a:endParaRPr lang="en-US" sz="133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типичным текстам школьной программы; данные условны, 2025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частотность, но и разные функции приёмов: одни создают общий тон, другие выделяют смысловой узел или эмоциональный поворот.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класс
</a:t>
            </a:r>
            <a:pPr algn="ctr" indent="0" marL="0">
              <a:lnSpc>
                <a:spcPct val="100000"/>
              </a:lnSpc>
              <a:buNone/>
            </a:pPr>
            <a:r>
              <a:rPr lang="en-US" sz="23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этом этапе школьного анализа эпитет помогает перейти от пересказа к точному толкованию тона и смысла.
</a:t>
            </a:r>
            <a:pPr algn="ctr" indent="0" marL="0">
              <a:lnSpc>
                <a:spcPct val="100000"/>
              </a:lnSpc>
              <a:buNone/>
            </a:pPr>
            <a:r>
              <a:rPr lang="en-US" sz="23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11 класс
</a:t>
            </a:r>
            <a:endParaRPr lang="en-US" sz="3472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одиннадцатиклассника эпитет особенно важен как инструмент интерпретации: он связывает словесную форму с эмоциональной оценкой и авторским отношением к изображаемому.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и одушевление природного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природу не фоном, а участником действия. Ветер, ночь или лес получают человеческие черты и начинают выражать настроение сцены.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помогает показать состояние героя через окружающий мир. Если природа «молчит» или «тревожится», читатель чувствует внутреннее напряжение без прямого объяснения.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олицетворение работает в лирике, где пейзаж становится частью переживания. Так создаётся ощущение живого диалога человека с миром.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этот приём часто связан с темами родины, памяти и одиночества. Он усиливает эмоциональную глубину и делает образ природы личностно значимым.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как смысловой ключ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в тексте может раскрыть характер героя быстрее, чем прямое описание. Вещь, жест, цвет или повторяющаяся мелочь сразу задают нужный психологический и социальный ракурс.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прозе одна выразительная подробность нередко становится знаком эпохи или конфликта. Через неё читатель замечает скрытые мотивы, привычки и внутреннее состояние персонажа.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изобразительности: форма, пример, эффект
</a:t>
            </a:r>
            <a:endParaRPr lang="en-US" sz="1948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школьного анализа художественного текста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соотнести средство, его устройство и художественный результат.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средства своя функция: одни создают настроение, другие уточняют образ, третьи раскрывают подтекст. Важно не запоминать названия, а понимать их художественную роль.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1" y="1486901"/>
            <a:ext cx="543900" cy="435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1100" y="1441586"/>
            <a:ext cx="525900" cy="52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977" y="1441586"/>
            <a:ext cx="525900" cy="525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звукописи в поэзии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согласных помогает передать резкость, напряжение или шорох и делает строку более собранной. В стихе такой приём часто поддерживает ритм и усиливает интонацию тревоги, движения или внутреннего сопротивления.
</a:t>
            </a:r>
            <a:endParaRPr lang="en-US" sz="1536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
</a:t>
            </a:r>
            <a:pPr algn="l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гласных создаёт плавность, протяжность и мягкость звучания. Он особенно заметен там, где автор стремится передать задумчивость, печаль или медленное течение переживания, не объясняя его прямо.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работает не как украшение, а как часть художественного смысла. В школьном анализе важно увидеть, как фонетика строки соединяется с настроением, интонацией и общей эмоциональной перспективой стихотворения.
</a:t>
            </a:r>
            <a:endParaRPr lang="en-US" sz="1455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выразительного образа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реальностью превращается в художественно значимый образ в тексте.
</a:t>
            </a:r>
            <a:endParaRPr lang="en-US" sz="126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образность раскрывается в поэзии 11 класса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фокус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сжимает смысл до нескольких строк, поэтому каждое слово работает на общий образ и интонацию. Точность формулировки становится здесь важнее подробного описания.
</a:t>
            </a:r>
            <a:endParaRPr lang="en-US" sz="1361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66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активно используют символы, лейтмотивы и повторяющиеся слова, чтобы связать отдельные строки в единое эмоциональное и смысловое целое.
</a:t>
            </a:r>
            <a:endParaRPr lang="en-US" sz="152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ассоциации
</a:t>
            </a:r>
            <a:pPr algn="l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переклички, ритм и ассоциативные ряды помогают передать не только картину, но и внутреннее состояние лирического героя.
</a:t>
            </a:r>
            <a:endParaRPr lang="en-US" sz="1513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Блока, Ахматовой, Мандельштама, Есенина, Цветаевой и Маяковского образность нередко выражает нравственный выбор, философское напряжение и личное отношение к миру.
</a:t>
            </a:r>
            <a:endParaRPr lang="en-US" sz="13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в прозе: портрет, пейзаж, психологическая деталь
</a:t>
            </a:r>
            <a:endParaRPr lang="en-US" sz="2034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прозе показывает не только внешность героя, но и его социальный тип, привычки, манеру держаться. Через точные штрихи читатель улавливает характер без прямого авторского объяснения.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интерьер создают среду действия и задают эмоциональный фон сцены. Они помогают увидеть, как пространство отражает конфликт, одиночество, напряжение или перемену в судьбе персонажа.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 в прозе XX века часто становится знаком скрытого внутреннего движения. Жест, предмет или пауза могут точнее передать тревогу, выбор и историческую атмосферу, чем длинное рассуждение.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образность влияет на восприятие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выразительнее и точнее образ, тем выше запоминаемость и глубина интерпретации; избыточное украшательство даёт меньший эффект.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по школьному анализу художественных текстов
</a:t>
            </a:r>
            <a:endParaRPr lang="en-US" sz="144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влияет не только количество образов, но и их точность: особенно сильны те детали, которые сразу включаются в смысл и эмоцию.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в современной медиасреде: три наблюдения
</a:t>
            </a:r>
            <a:endParaRPr lang="en-US" sz="2203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выбирает короткий яркий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рекламном сообщении образ часто работает быстрее аргумента. Одна точная метафора или визуальное сравнение помогает товару выделиться среди множества похожих предложений и сразу закрепиться в памяти.
</a:t>
            </a:r>
            <a:endParaRPr lang="en-US" sz="125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делает сложное наглядным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текст использует образность, когда нужно оживить тему и приблизить её к читателю. Яркая деталь или меткое сравнение помогает быстро понять масштаб события и его эмоциональный смысл.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любит мгновенный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социальных сетях образные формулы распространяются особенно быстро, потому что они короткие, узнаваемые и легко цитируются. Для подростка это делает язык медиа заметным и почти повседневным инструментом воздействия.
</a:t>
            </a:r>
            <a:endParaRPr lang="en-US" sz="1142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изобразительность помогает, а когда мешает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усиливает текст, если она точно выражает мысль и соответствует теме. Тогда метафора или эпитет не отвлекают, а открывают скрытый смысл и создают нужную интонацию.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Перегруженный образами фрагмент часто становится невыразительным именно из-за избытка: читателю труднее выделить главное, а эмоциональный эффект распадается на случайные детали и повторяющиеся украшения.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мера важнее декоративности. Одно точное слово может задать характер героя, конфликт сцены и настроение главы, тогда как длинный ряд красивых оборотов не добавит глубины.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важно спрашивать, зачем автор использует приём. Если средство нельзя связать с идеей, оно выглядит внешним украшением и ослабляет впечатление от текста.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анализа образного текста на уроке литературы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вопрос к приёму помогает не перечислять средства, а понимать их функцию в образе, настроении и идее произведения.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школьного анализа художественного текста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приёмов анализа помогает быстрее увидеть связь между словом, образом и смыслом произведения.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5841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58413"/>
            <a:ext cx="891000" cy="79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изобразительность нужна читателю XXI 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распознавание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потоке коротких сообщений образное слово помогает мгновенно выделить главное. Оно делает мысль заметной, даже когда вокруг много однотипной информации и визуального шума.
</a:t>
            </a:r>
            <a:endParaRPr lang="en-US" sz="1281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Изобразительность приучает замечать авторский стиль, подтекст и скрытые ассоциации. Для старшеклассника это важный навык вдумчивого чтения, а не только пересказа содержания.
</a:t>
            </a:r>
            <a:endParaRPr lang="en-US" sz="1376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 интерпретации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к сочинению и анализу текста умение видеть метафору, деталь и звукопись помогает точнее формулировать выводы. Тогда собственная интерпретация опирается на текст, а не на общее впечатление.
</a:t>
            </a:r>
            <a:endParaRPr lang="en-US" sz="121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Образный язык открывает культурные контексты и исторические смыслы, которые не всегда видны с первого чтения. Это особенно важно, когда литературное произведение требует сравнения эпох и авторских позиций.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Изобразительность как язык глубокого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39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изобразительности в том, что она соединяет точность слова, эмоциональную энергию и смысловую глубину. Умение видеть образ делает чтение внимательным, а понимание литературы — действительно осмысленным.
</a:t>
            </a:r>
            <a:endParaRPr lang="en-US" sz="44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2026-05-23T20:59:38Z</dcterms:created>
  <dcterms:modified xsi:type="dcterms:W3CDTF">2026-05-23T20:59:38Z</dcterms:modified>
</cp:coreProperties>
</file>