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России: обзор и основные темы урока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отражает природу, климат и ресурсы нашей страны.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физических карт и их значение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физические карты появились в XVII веке и помогали лучше понять природу Земли. Благодаря достижениям Ломоносова и современным технологиям карты становятся точнее и полезнее для всех.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физическая карта?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отображает различные формы рельефа: равнины, возвышенности, горы и холмы, позволяя понять расположение и высоту земной поверхности.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видны реки, озёра, моря и ледники — важные водные объекты, которые влияют на климат и хозяйственную деятельность.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отмечены природные зоны, такие как тайга, тундра и степи, показывая разнообразие экосистем России.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представлены крупные полезные ископаемые и государственные границы, что важно для экономики и геополитики.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 цвета на физической карте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Зеленый цвет обозначает равнинные территории, желтый — возвышенности, а коричневый выделяет горы. Каждый цвет помогает легко определить тип местности при первом взгляде на карту.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показана голубым цветом: реки, озёра, моря. Символы, например волнистая линия для реки или крест для мест добычи ресурсов, дополнены легендой для точной расшифровки.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России на физической карте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Россия — крупнейшая страна мира площадью 17,1 млн км², охватывающая территорию Европы и Азии, что важно учитывать при создании масштаба карты.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Карты варьируются от мелкомасштабных, показывающих всю страну, до крупномасштабных учебных карт, что облегчает изучение местных особенностей и ресурсов.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71695"/>
            <a:ext cx="311100" cy="27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России на физической карте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граничит с шестнадцатью странами разной культуры и климата, от Норвегии на севере до КНДР на востоке.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сухопутных границ достигает примерно 60 933 км, что отражает масштаб и сложность охраны 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страна омывается морями, что формирует морские рубежи с США и Японией, важные для торговли и безопасности.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соседей влияет на внешнюю политику и международное сотрудничество России в различных сферах.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и протяжённость России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границы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 включают мыс Дежнёва на Чукотке на востоке и Балтийскую косу в Калининградской области на западе, показывая масштаб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по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 запада на восток примерно 9000 км, с севера на юг около 4000 км, что определяет огромное разнообразие природных условий.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Окружающие моря и береговая линия России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Баренцево и Белое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Россия омывается холодными Баренцевым и Белым морями, важными для рыбного промысла и морского сообщения.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и Каспийское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Балтийское море связано с Европой и открывает доступ к портам, а Каспийское находится в глубине континента и богато природными ресурсами.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расположены Охотское и Японское моря с обширными береговыми линиями и полуостровами, такими как Камчатка, уникальными природными территориями.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России на карте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состоит из 85 субъектов, включая 46 областей, 22 республики и 9 краёв, что отражено на картах для удобства управления.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регионы выделены, например, европейская часть отличается от Сибири и Дальнего Востока по климату и ресурсам.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Административная карта позволяет учитывать этническое и культурное разнообразие страны, облегчая планирование и развитие.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равнины России и их значение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— крупнейшая часть Европы, площадью около 4 миллионов км², служит основой для сельского хозяйства и поселений.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Западно-Сибирская равнина — обширная низменность с богатыми природными ресурсами, охватывающая большую часть Сибири.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Среднесибирское плоскогорье между реками Енисей и Лена представляет собой важную территорию с особым рельефом и климатом.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упрощают строительство транспортных путей и развитие городов, объединяя огромные пространства страны.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регионы России: важные особенности и ресурсы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— естественная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Урала протянулись с севера на юг, разделяя Европу и Азию. Они богаты железной рудой, золотом и другими полезными ископаемыми, что обеспечивает добычу сырья для промышленности России.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— высочайшая вершина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Кавказские горы славятся Эльбрусом, самой высокой точкой России с высотой 5642 метра. Этот регион выделяется сложным рельефом и богатством минеральных ресурсов, включая уголь и нефть.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Алтай и Саяны — природные сокровища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Алтая и Саян характерны уникальными ландшафтами и разнообразием флоры и фауны. Здесь находятся запасы драгоценных металлов и угля, а климат регионов способствует развитию туризма и экологического наблюдения.
</a:t>
            </a:r>
            <a:endParaRPr lang="en-US" sz="119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речные системы России и их значение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великая река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Волги составляет 3530 км, она протекает через 15 российских областей. Река важна для судоходства, орошения земель и обеспечивает питьевой водой миллионы жителей.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— мощная сибирская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протекает в Западной Сибири и является одной из крупнейших рек страны, длиной около 4000 км. Она играет важную роль в транспортировке грузов и развитии гидроэнергетики.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— река с мощным стоком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течёт через центральную Сибирь и занимает третье место по длине после Волги и Лены. Гидроэлектростанции на Енисее обеспечивают электричеством обширные территории региона.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— главная река Дальнего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Амур протекает по границе с Китаем и имеет важное экологическое значение. Её воды используются для орошения, рыбного промысла и судоходства.
</a:t>
            </a:r>
            <a:endParaRPr lang="en-US" sz="11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озёра России на карте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— великая сокровищница пресной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глубиной 1642 м содержит около пятой части мировых запасов пресной воды. Оно является объектом Всемирного наследия и играет важную роль в экологии Сибири.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Ладожское и Онежское озёра — крупнейшие в Европе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озера располагаются в Северо-Западном регионе России. Их просторные водные пространства служат источниками рыбы и важными местами для отдыха и туризма.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 море — уникальное водоём-озеро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большое замкнутое водоём планеты, обладающее чертами как моря, так и озера. Оно богато рыбой и нефтью, играя ключевую роль в экономике регионов.
</a:t>
            </a:r>
            <a:endParaRPr lang="en-US" sz="12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России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расположены арктические пустыни и тундра с холодным климатом и малым количеством растительности, формирующие суровые условия жизни.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преобладает в европейской части и большей части Сибири; здесь расположены тайга, смешанные и широколиственные леса с развитой растительностью.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регионы характеризуются степями и даже субтропиками, где теплое лето сочетается с мягкой зимой, что сказывается на сельском хозяйстве и экологии.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Месторождения полезных ископаемых России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Сибирь и Волго-Уральский регион — это богатые нефтью районы, обеспечивающие значительный вклад в энергоресурсы страны.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залежи Ямала и Уренгоя, а также угольные бассейны Кузбасса и Печоры играют важную роль в промышленном развитии и энергетике России.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природные территории России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заповедник — охрана уникальной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служит охраняемой зоной для озера Байкал и его окрестностей, сохраняя редкие виды животных и растений, а также важные экосистемы региона.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Тигирекский заповедник в Алтае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Расположенный в горном Алтае, этот заповедник покрыт разнообразными лесами и лугами, обитают редкие животные, особенно виды, уязвимые к исчезновению.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Сохондинский заповедник Забайкалья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заповедник находится на востоке Забайкальского края и защищает экосистемы тайги, включая редкие птицы и растительность, характерные для этого региона.
</a:t>
            </a:r>
            <a:endParaRPr lang="en-US" sz="12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при прокладке транспортных маршрутов с учетом рельефа, что обеспечивает безопасность и экономию средств при строительстве.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карты позволяет оптимизировать расположение гидроэлектростанций, учитывая водосборные площади и направление рек для максимальной эффективности.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туристических экспедиций и научных исследований планируют на основе данных карты, что помогает избегать опасных и труднодоступных участков.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физической карты
</a:t>
            </a:r>
            <a:endParaRPr lang="en-US" sz="22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в повседневной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помогают школьникам и взрослым планировать путешествия и экскурсии, выбирая интересные природные и культурные объекты для посещения.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активном отдыхе на природе карты позволяют ориентироваться в местности, что увеличивает безопасность и удовольствие от поездок.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семейных поездок физические карты дают возможность изучить удивительные особенности ландшафта и водоемов регионов.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расширение кругозора происходит благодаря знакомству с разнообразием природы, представленным на карте, что способствует развитию экологического сознания.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 безопасность: прогнозы и предупреждения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карты специалисты прогнозируют вероятность наводнений и засух, оценивают состояние рек и территорий для своевременных предупреждений населения.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определить зоны риска возникновения лесных пожаров, лавин и оползней, что способствует организации эвакуаций и защите природы.
</a:t>
            </a:r>
            <a:endParaRPr lang="en-US" sz="10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физической карты в развитии и безопасности общества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— незаменимый инструмент для познания природы, планирования хозяйственной деятельности и обеспечения безопасности, способствующий гармоничному развитию общества и расширению знаний.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2026-05-10T22:51:41Z</dcterms:created>
  <dcterms:modified xsi:type="dcterms:W3CDTF">2026-05-10T22:51:41Z</dcterms:modified>
</cp:coreProperties>
</file>