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Некрасов: поэт народной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услышал голос простых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эпоха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жил в России крепостного права, цензуры и острых социальных противоречий. В это время литература всё чаще обращалась к реальной жизни, а поэт стал одним из главных голосов гражданской поэзии.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поэта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матери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Мать, Елена Андреевна, приучала сына к чтению и стала для него нравственным ориентиром. Её образ позже помог Некрасову особенно глубоко писать о человеческой боли и достоинстве.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 год — рождение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 родился 10 декабря 1821 года в городе Немирове. Начало его жизни пришлось на время, когда судьба человека во многом зависела от сословия и семьи.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Грешневе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впечатления поэта связаны с имением Грешнево Ярославской губернии. Здесь он рано увидел тяжёлую жизнь крестьян и несправедливость помещичьего быта.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в столице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1838 году Некрасов приехал в Петербург и мечтал получить образование в университете. Однако денег не хватило, и учёбу пришлось оставить. Этот трудный период стал для него настоящей школой самостоятельности.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опыты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зарабатывать на жизнь, Некрасов писал стихи, прозу и фельетоны. Он много работал, пробовал разные жанры и постепенно учился находить собственный голос. Именно тогда началось его настоящее литературное становление.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Петербург: учёба и первые шаги в литературе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— редактор журнала «Современник»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1847 года Некрасов вместе с И. И. Панаевым руководил «Современником». Журнал стал местом, где обсуждали не только литературу, но и самые важные вопросы жизни общества.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страницах печатались Н. Г. Чернышевский, Н. А. Добролюбов, И. С. Тургенев, Л. Н. Толстой и другие известные авторы. Издание объединяло сильных и смелых писателей своего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 помог развитию литературной критики и сделал разговор о справедливости, народной жизни и ответственности писателя особенно заметным в русской культуре.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8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2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144" y="1830853"/>
            <a:ext cx="222188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8463" y="1857883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8738" y="1830853"/>
            <a:ext cx="355500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поэзии Некрасова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жизнь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стихов — судьба простых людей. Некрасов показывает их труд, заботы, беды и силу характера без украшений и лишней идеализации.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труд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пишет о тяжёлой работе, от которой зависит жизнь семьи и страны. Труд у него изображён как основа народного существования и источник страданий.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доля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женщины, несущие на себе заботы дома, семьи и потери. Некрасов подчёркивает их терпение, верность и внутреннюю стойкость.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звучит вопрос: почему одним живётся легко, а другим тяжело? Поэт не просто описывает несправедливость, но и заставляет о ней задуматься.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интонация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слова, повторы и песенный ритм делают стихи живыми и близкими. Благодаря этому они легко запоминаются и звучат очень естественно.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Н. А. Некрасова на основе школьной программы и изучаемых текстов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Некрасова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поэт чаще всего обращался к жизни народа и теме труда.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связаны с людьми и их судьбами; природа и городская бедность дополняют общую картину жизни России.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женщины в произведениях Некрасова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 женщину как человека огромной внутренней силы. В «Морозе, Красном носе» Дарья переживает тяжёлое горе, но сохраняет достоинство, любовь к семье и нравственную стойкость.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«Русские женщины» особенно ярко раскрыты жёны декабристов. Их верность, мужество и готовность разделить судьбу близких становятся для поэта примером подлинного характера.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471575"/>
            <a:ext cx="84879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«Кому на Руси жить хорошо» — главное произведение поэта
</a:t>
            </a:r>
            <a:endParaRPr lang="en-US" sz="2197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поэмы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создаёт произведение о поиске счастья в народной жизни. Уже в самом начале звучит важный вопрос: кому на Руси живётся по-настоящему хорошо?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29275" y="16249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произведения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утверждает, что счастье нельзя отделить от справедливости и человеческого достоинства. Именно поэтому она считается главным произведением Некрасова.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309950" y="26430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семи мужиков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временнообязанных мужиков отправляются в дорогу и встречают разных людей. Через эти встречи поэма показывает многообразие русской жизни и её противоречия.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572763" y="2416313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ответы о счастье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открывает новую сторону народной судьбы: труд, бедность, надежду, обман и силу характера. Простого ответа на вопрос о счастье не находится.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96025"/>
            <a:ext cx="4894200" cy="2310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произведения Некрасова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произведения, которые лучше всего показывают основные темы и особенности поэта.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текстах личная судьба человека тесно связана с общественными вопросами и нравственной оценкой жизни.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А. Некрасова; даты публикации по школьной литературной традиции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«Железная дорога»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заставляет читателя задуматься: великие достижения не должны заслонять человеческую цену, заплаченную за их создание.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железную дорогу как знак прогресса, который виден каждому, но за блеском пути скрывается тяжёлый и изнурительный труд простых рабочих.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поезд и ровные рельсы противопоставлены картинам страдания, усталости и бедности людей, строивших дорогу в суровых условиях.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— помнить не только о результате, но и о людях, без которых этот результат был бы невозможен.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Некрасова раскрывается социальная тема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жизненного наблюдения к нравственному выводу в поэзии Н. А. Некрасова
</a:t>
            </a:r>
            <a:endParaRPr lang="en-US" sz="16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часто строил стихи так, будто в них говорит живой человек. Повторы, обращения и простые слова делали речь близкой и понятной школьнику и взрослому.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звучность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слышны ритм песни и народная интонация. Благодаря этому текст звучит не сухо, а тепло, эмоционально и очень естественно.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школьному обзору творчества Н. А. Некрасова; обобщение жанрового состава произведений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Некрасова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свободно переходил от лирического переживания к разговору о жизни общества и его проблемах.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лирика и поэмы: именно через них Некрасов сильнее всего раскрывает человека и народ.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76603"/>
            <a:ext cx="335400" cy="26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94478"/>
            <a:ext cx="335400" cy="26832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был близок к Чернышевскому и Добролюбову. Их идеи укрепляли его интерес к жизни простых людей и к общественным вопросам.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Демократический круг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Некрасова заметно уважение к тем, кто живёт тяжело и работает без отдыха. Это делает его поэзию особенно человечной.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бедным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слово не сводилось к красоте. Он считал, что писатель должен честно говорить о беде, несправедливости и человеческом достоинстве.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обязанность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принимал спокойного отношения к чужим страданиям. Его стихи побуждают замечать боль другого человека и не проходить мимо.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против равнодушия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окружение и взгляды поэта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болезнь и упорная работа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Некрасов серьёзно болел, но не оставлял литературного труда. Даже слабость и боль не помешали ему писать стихи, в которых звучали прежние темы сострадания, правды и ответственности перед людьми.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петербургская страница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умер 27 декабря 1877 года в Петербурге. Его поздние стихи показывают, что до самого конца он оставался верен гражданской поэзии. В них личные переживания соединяются с размышлением о судьбе народа.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поэта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211938"/>
            <a:ext cx="4788300" cy="26687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Н. А. Некрасове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литературные сведения о Н. А. Некрасове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для повторения основных фактов о поэте и его творчестве.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— один из главных поэтов реализма, который особенно ярко показал жизнь простых людей.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Некрасов важен сегодня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учат внимательнее смотреть на окружающих и замечать, как живут люди, которым трудно. Это помогает развивать сочувствие и уважение к чужому труду.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бедности, неравенства и человеческого достоинства не устарели. Поэтому произведения Некрасова легко связать с вопросами, которые волнуют современных школьников.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Некрасова помогает понять, что литература может не только рассказывать историю, но и задавать важные нравственные вопросы о справедливости и ответственности.
</a:t>
            </a:r>
            <a:endParaRPr lang="en-US" sz="11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произведения Некрасова в 8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текста: от названия к главной мысли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о Некрасове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показал, что поэзия может говорить о жизни народа честно и сильно. Его стихи учат состраданию, уважению к труду и вере в справедливость.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2026-05-22T21:56:01Z</dcterms:created>
  <dcterms:modified xsi:type="dcterms:W3CDTF">2026-05-22T21:56:01Z</dcterms:modified>
</cp:coreProperties>
</file>