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насекомых с полным превращением: основные особенности и значение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отряда насекомых проходят этапы яйца, личинки, куколки и взрослой особи.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полное превращение у насекомых?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— это процесс, при котором молодые насекомые сильно отличаются от взрослых по внешнему виду и образу жизни. Такой тип развития помогает им лучше приспосабливаться и выживать. К этому относятся божьи коровки, муравьи, бабочки и другие.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41007"/>
            <a:ext cx="1646100" cy="13438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050" y="1241007"/>
            <a:ext cx="1646100" cy="1343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050" y="1253379"/>
            <a:ext cx="1646100" cy="13438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725" y="1253368"/>
            <a:ext cx="1646100" cy="1343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стадии жизненного цикла у насекомых с полным превращением
</a:t>
            </a:r>
            <a:endParaRPr lang="en-US" sz="1927" dirty="0"/>
          </a:p>
        </p:txBody>
      </p:sp>
      <p:sp>
        <p:nvSpPr>
          <p:cNvPr id="9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21325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— старт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 яйца, в котором формируется личинка. Яйца разных видов могут отличаться по размеру и месту откладывания.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2881987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— активный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выходит личинка, которая интенсивно питается и растёт, подготавливаясь к следующей стадии. Личинки часто сильно отличаются от взрослых насекомых по внешнему виду.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5014849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— перестройка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стадии куколки происходит полная перестройка тела насекомого — формируются взрослые органы и структуры, пока насекомое неподвижно.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7152674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— взрослая особь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насекомое выйдет из куколки с развитыми крыльями и способностью к размножению, занимая свою экологическую нишу.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полное превращение важно для насекомых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 взрослые особи используют разные источники пищи, что снижает конкуренцию внутри вида и облегчает выживание.
</a:t>
            </a:r>
            <a:endParaRPr lang="en-US" sz="872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экологические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позволяют осваивать разные среды обитания и эффективно использовать ресурсы окружающей среды.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выживаемости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куколки защищает организм от угроз, обеспечивая успешное перерождение во взрослую форму.
</a:t>
            </a:r>
            <a:endParaRPr lang="en-US" sz="884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развитие способствует эволюции разных форм и адаптаций, тем самым увеличивая биологическое разнообразие.
</a:t>
            </a:r>
            <a:endParaRPr lang="en-US" sz="8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370238"/>
            <a:ext cx="4009200" cy="23996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полного и неполного превращения у насекомых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примеры отрядов для каждого типа метаморфоза.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обеспечивает более сложные стадии развития с выраженной перестройкой организма, что способствует адаптации.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Жесткокрылые (жуки): самые многочисленные насекомые с полным превращением
</a:t>
            </a:r>
            <a:endParaRPr lang="en-US" sz="158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представлены около 400 000 видами по всему миру. Они обитают в самых разных средах, от почвы до древесины.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жуков часто имеют червеобразное тело и живут в почве или под корой деревьев, играя роль в разложении органики.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— разлагатели, вредители и опылители. Например, колорадский жук наносит вред растениям, а слоники участвуют в опылении.
</a:t>
            </a:r>
            <a:endParaRPr lang="en-US" sz="8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Чешуекрылые (бабочки): жизненные стадии и значение в природе
</a:t>
            </a:r>
            <a:endParaRPr lang="en-US" sz="1927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бабочек включает яйцо, гусеницу, куколку и взрослую особь, каждая стадия играет свою роль в жизненном процессе.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рост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активно поедают листья и стебли растений, быстро накапливая энергию для превращения.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и вредители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бабочки питаются нектаром, способствуя опылению; некоторые виды, например капустница, считаются вредителями сельского хозяйства.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Двукрылые: разнообразие и экологические роли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160 000 видов двукрылых насекомых обитают в разных средах, включая воду, почву и гниющую органику, где развиваются их личинки.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развиваются преимущественно в стоячей воде, а мухи широко участвуют в переработке органических остатков, играя важную роль в экосистемах.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двукрылые, как малярийный комар, являются переносчиками заболеваний, что делает их важным объектом медицинских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Перепончатокрылые: социальные и экологические аспекты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используют собираемую пыльцу и нектар для питания личинок, способствуя опылению цветов и поддержанию экосистем.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 являются хищниками или паразитами, их личинки питаются другими насекомыми, контролируя численность вредителей.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образуют сложные общества, улучшают структуру почвы и способствуют разложению органических остатков.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Блохи: особенности развития и паразитизма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известно около 2 500 видов блох, все они паразитируют на млекопитающих и птицах, питаясь их кровью.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блох питаются остатками органического материала, включая шерсть и фекалии хозяев, что обеспечивает их питание без прямого контакта с хозяином.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могут переносить опасные инфекции, например, блохи были виновниками распространения чумы в истории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отрядов по числу видов среди насекомых с полным превращением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видов у различных отрядов отражает их успешные адаптации к разным средам и экологическим нишам.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Жесткокрылые занимают самый большой удельный вес, свидетельствуя о своей важной роли в экосистемах и разнообразии.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каталог насекомых, 2021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3575" y="1429061"/>
            <a:ext cx="2585404" cy="1368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575" y="2981371"/>
            <a:ext cx="2585404" cy="13684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4225" y="1429099"/>
            <a:ext cx="2585404" cy="13684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4225" y="2981368"/>
            <a:ext cx="2585404" cy="136844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Личинка: устройство и способы питания
</a:t>
            </a:r>
            <a:endParaRPr lang="en-US" sz="1928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44372" y="1824218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Челюсти личинок жуков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жуков оснащены мощными челюстями, позволяющими им эффективно разрывать древесину и другие твёрдые материалы. Такая адаптация поддерживает их питание и рост.
</a:t>
            </a:r>
            <a:endParaRPr lang="en-US" sz="601" dirty="0"/>
          </a:p>
        </p:txBody>
      </p:sp>
      <p:sp>
        <p:nvSpPr>
          <p:cNvPr id="10" name="Text 3"/>
          <p:cNvSpPr txBox="1"/>
          <p:nvPr/>
        </p:nvSpPr>
        <p:spPr>
          <a:xfrm>
            <a:off x="144372" y="3376455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бабочек — лесные пожиратели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активно питаются листьями и стеблями растений, быстро накапливая энергию для дальнейшего превращения в куколку и взрослое насекомое.
</a:t>
            </a:r>
            <a:endParaRPr lang="en-US" sz="595" dirty="0"/>
          </a:p>
        </p:txBody>
      </p:sp>
      <p:sp>
        <p:nvSpPr>
          <p:cNvPr id="11" name="Text 4"/>
          <p:cNvSpPr txBox="1"/>
          <p:nvPr/>
        </p:nvSpPr>
        <p:spPr>
          <a:xfrm>
            <a:off x="4775034" y="1824219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в личинках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личинки вырабатывают окраску и формы, маскируясь под части растений или опасных животных, чтобы избежать хищников и повысить выживаемость.
</a:t>
            </a:r>
            <a:endParaRPr lang="en-US" sz="629" dirty="0"/>
          </a:p>
        </p:txBody>
      </p:sp>
      <p:sp>
        <p:nvSpPr>
          <p:cNvPr id="12" name="Text 5"/>
          <p:cNvSpPr txBox="1"/>
          <p:nvPr/>
        </p:nvSpPr>
        <p:spPr>
          <a:xfrm>
            <a:off x="4775034" y="3376480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ядовитые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защититься от врагов, личинки некоторых насекомых выделяют токсичные вещества, отталкивая потенциальных хищников и повышая шансы выживания.
</a:t>
            </a:r>
            <a:endParaRPr lang="en-US" sz="6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Куколка: стадия метаморфоза и защитные механизмы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куколке происходит реорганизация организма: разрушение тканей личинки и образование органов взрослого насекомого при помощи специализированных клеток.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куколки служит надёжной защитой от высыхания и хищников, обеспечивая стабильность метаморфоза в течение всего периода.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насекомое становится неподвижным и уязвимым, что требует сокрытия в безопасном месте или наличия защитных приспособлений.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несколько типов куколок: открытые у бабочек, где видны части тела, и закрытые у жуков, полностью покрытые защитной оболочкой.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насекомых с полным превращением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 биологическими задачами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насекомых с полным превращением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мухи участвуют в разложении органических отходов, а личинки ос контролируют численность вредителей на полях.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играют ключевую роль в опылении растений, способствуя сохранению биоразнообразия и сельскохозяйственным культурам.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личинок и имаго к разным условиям среды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двукрылых адаптированы к жизни в воде и влажной почве, где находят пищу и защиту от хищников.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Маскировочная окраска и ядовитые выделения помогают личинкам избегать обнаружения и защищаться от врагов.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оснащены быстрыми крыльями и чуткими органами чувств, что необходимо для поиска пищи, партнёров и избегания опасностей.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личинки, например майского жука, освоили древесную или почвенную среду, используя специализированные органы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04532"/>
            <a:ext cx="3971100" cy="17344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необычные факты среди насекомых с полным превращением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Размеры, скорость развития и продолжительность стадий существенно варьируются среди разных видов насекомых.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разными размерами и сроками развития отражают адаптацию к разнообразным экологическим условиям.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обзоры, 2020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с полным превращением для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сельскохозяйственных культур способствует увеличению урожайности и продовольственной безопасности.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мёда и других продуктов пчеловодства является важной отраслью сельского хозяйства.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помогают естественным образом контролировать численность вредителей, снижая необходимость химической обработки.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насекомые могут переносить болезни и наносить ущерб посевам, требуя научного контроля и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особенности и факты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Светляки могут излучать свет, привлекая партнёров и отпугивая хищников благодаря биолюминесценции.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обществах ос формируются сложные социальные структуры с разделением ролей и каст, обеспечивающие выживание колонии.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способны ощущать температуру окружающей среды с помощью особых клеток на крыльях для оптимизации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полного превращения для развития насекомых и природы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полного превращения раскрывает ключевые механизмы адаптации и поддержания баланса экосистем, способствуя развитию биологии, сельского хозяйства и экологии.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2026-05-08T21:34:23Z</dcterms:created>
  <dcterms:modified xsi:type="dcterms:W3CDTF">2026-05-08T21:34:23Z</dcterms:modified>
</cp:coreProperties>
</file>