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Спинной мозг – строение и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проводник нервных сигналов с важными защитными и двигательными ролями.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связывает мозг с телом, регулирует движения и восприятие, обеспечивая жизненно важные функции организма. Его повреждения серьёзно влияют на здоровье и подвижность человека.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спинного мозга в организме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Местонахождение спинного мозга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располагается в канале позвоночника, который надёжно защищает его костными структурами, предотвращая повреждения и обеспечивая стабильную поддержку.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Защищённость внутри позвоночника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спинного мозга
</a:t>
            </a:r>
            <a:endParaRPr lang="en-US" sz="1394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начинается под продолговатым мозгом и заканчивается в области второго поясничного позвонка, обеспечивая связь между головным мозгом и туловищем.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спинного мозга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спинного мозга у подростков колеблется от 40 до 45 сантиметров, а диаметр около одного сантиметра, что делает его компактным, но очень важным органом.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имеет цилиндрическую форму с расширениями в шейном и пояснично-крестцовом отделах, обеспечивающими иннервацию рук и ног.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спинного мозга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состоит из 31–33 сегмента, включая шейные, грудные, поясничные, крестцовые и копчиковые, каждый отвечает за определённую зону тела.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 содержит три слоя: твёрдую, паутинную и мягкую, которые создают защитный барьер от внешних воздействий и травм.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 межпозвоночные диски вместе с оболочками обеспечивают физическую защиту и механическую устойчивость всего спинного мозга.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спинного мозга располагается серое вещество, содержащее тела нейронов и формирующее характерную форму буквы H или бабочки. Оно отвечает за обработку и интеграцию нервных сигналов.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белого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окружает серое и содержит миелиновые нервные волокна, по которым сигналы передаются вверх к головному мозгу и вниз к органам тела.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серое и белое вещество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259" y="1336325"/>
            <a:ext cx="427188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учебники по физиологии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сегмент спинного мозга отвечает за определённую часть тела, обеспечивая точную нервную связь.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сегмент контролирует строго определённую область тела, обеспечивая координированную функцию.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спинного мозга и зоны иннервации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корешки содержат моторные волокна, управляющие сокращениями скелетных мышц тела, обеспечивая движение.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Корешки спинного мозга: двигательные и чувствительные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корешки несут чувствительные волокна, передающие информацию о прикосновениях, боли и температуре от тела к центральной нервной системе.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Объединяясь, эти корешки образуют спинномозговой нерв, объединяющий двигательные и сенсорные функции в одной структуре.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Рефлексы: мгновенная защита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— автоматическая реакция сгибания ноги при ударе по сухожилию. Этот рефлекс поддерживает равновесие и предотвращает падения без участия сознания.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— простой пример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Отдёргивание руки при боли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прикосновении к горячему предмету спинной мозг мгновенно посылает сигнал о сокращении мышц, отводящих руку, защищая тело от ожогов и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рефлекторной дуги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реакции на раздражитель в спинном мозге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Восходящие пути передают сенсорные сигналы о боли, температуре и прикосновениях от тела к головному мозгу для осознания.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пути управляют произвольными движениями, передавая команды от мозга к мышцам, обеспечивая волевой контроль над движениями.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также регулирует непроизвольные функции, контролируя работу внутренних органов через вегетативные нервные волокна.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этих потоков данных обеспечивает слаженную работу организма в ответ на внутренние и внешние изменения.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Проводниковая функция спинного мозга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обеспечивает изоляцию нервных волокон, существенно увеличивая эффективность и скорость передачи сигналов в спинном мозге.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Нейроанатомические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передачи сигналов по миелиновым волокнам является ключевой для быстрого реагирования и координации движений организма.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Проводимость сигналов: скорость передачи информации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организует работу нейронных цепей, обеспечивая согласованное движение мышц обеих сторон тела для ходьбы и других простых действий.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спинного мозга в развитии движений и координации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за автоматизацию рутинных двигательных навыков, что позволяет выполнять их без сознательных усилий, повышая удобство и скорость реакции.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развитие нейронных сетей способствует быстрой адаптации к изменениям в окружающей среде и обеспечивает равновесие при движении.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принимает сигналы о различных ощущениях и точно определяет их источник благодаря сегментарной структуре, что обеспечивает точную реакцию 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спинного мозга часто вызывают потерю или искажение чувствительности в конкретных зонах, влияя на качество жизни и восприятие внешних раздражителей.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спинного мозга на чувствительность тела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анатомии,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соматические и вегетативные функции спинного мозга, позволяя лучше понять их роль и взаимосвязь.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функции связаны с волевыми действиями, вегетативные — с автоматической поддержкой жизненно важных процессов.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соматической и вегетативной нервной 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травм чаще всего связаны с активным образом жизни подростков: спорт, дорожно-транспортные происшествия и падения.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травмы могут привести к серьёзным нарушениям — параличу конечностей, утрате чувствительности и сбоям в работе внутренних органов.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лечение существенно повышают шансы на восстановление и минимизацию осложнений после повреждений спинного мозга.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травмы спинного мозга у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и КТ обеспечивают детальное изображение спинного мозга, позволяя выявлять повреждения или заболевания на ранних стадиях.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Электрофизиологические тесты помогают оценить скорость и качество передачи нервных сигналов, что важно для выбора оптимального лечения.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Реабилитационные мероприятия включают лечебную физкультуру, направленную на укрепление мышц и восстановление функций.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реабилитация после повреждений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способствует улучшению нервной проводимости и уменьшению болевого синдрома.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Массаж помогает снять мышечное напряжение и улучшить кровообращение в повреждённых участках.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семьи и специалистов играет важнейшую роль в мотивации и успешном восстановлении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строгого соблюдения правил безопасности при занятиях спортом и на дороге.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статистические отчёты,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травм связана с предотвратимыми ситуациями, что указывает на важность профилактики и обучения.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травмы спинного мозга у подростков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 и правильная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защитной экипировки во время спорта и соблюдение правильной осанки помогают снизить риск травм спинного мозга. Это основы здорового образа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здоровый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мышцы спины и поддерживают гибкость позвоночника. Избегание чрезмерных нагрузок и вредных привычек продлевает здоровье нервной 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здоровья спинного мозга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– залог здоровья и активности подростков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и защиты спинного мозга помогает подросткам сохранять здоровье, развивать движения и поддерживать активный образ жизни без травм.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2026-05-09T21:16:59Z</dcterms:created>
  <dcterms:modified xsi:type="dcterms:W3CDTF">2026-05-09T21:16:59Z</dcterms:modified>
</cp:coreProperties>
</file>