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защищают семена и помогают растениям распространяться повсюду.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Плоды: их разнообразие и значение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плоды важны для природы и человека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защищают и распространяют семена, служат пищей животным и людям, а также применяются в медицине, кулинарии и промышленности, влияя на культуру и экономику.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– это орган растения, который развивается из завязи после опыления и оплодотворения для защиты семян.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роль плода – сохранение и безопасное распространение семян, обеспечивая их выживание и расселение.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плод с научной точки зрения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плода обычно находятся одно или несколько семян с характеристиками, способствующими их распространению различными способами.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плода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Экзокарпий представляет собой наружную кожуру плода, защищающую внутренние части от повреждений и пересыхания. Его структура зависит от вида плода и может быть гладкой или покрытой ворсинками.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слой – экзокарпий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Эндокарпий прилегает непосредственно к семенам и может быть твердым (например, косточка у костянок) или тонким. Он служит дополнительной защитой для семян внутри плода.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слой – эндокарпий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Мезокарпий – это мясистая часть плода, которая обеспечивает питательную ценность и привлекательность для животных. В сочных плодах он толстый и сочный, а у сухих – тонкий и твердый.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слой – мезокарпий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плоды не имеют мясистой части, они долговечны и защищают семена от внешних воздействий, например, орехи и зерновки.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Сочные плоды содержат богатую мякоть, привлекающую животных для поедания и тем самым способствуют распространению семян.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плодов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Сочные плоды обычно ярко окрашены и ароматны, что помогает привлекать животных для распространения, играя важную роль в экосистемах.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плоды часто распространяются ветром или самопроизвольно раскрываются, обеспечивая расселение семян на большие расстояния.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плодов по видам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цветковых растений образуют сухие плоды, что отражает их стратегию защиты и распространения семян.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сухих плодов связано с эффективными способами защиты и расселения семян в природе.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справочник, 2023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 особенности сочных плодов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615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Вишня отличается яркой красной окраской и сладкой сочной мякотью, что делает её любимой пищей птиц и человека, способствуя распространению семян.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96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Вишня – маленький сочный плод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39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Сливы содержат густую мясистую часть с приятным ароматом, привлекающим животных и людей, тем самым обеспечивая эффективное расселение растения.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49425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Слива – сытный сочный плод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192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Виноград формирует грозди с сочными ягодами, богатыми соком и сахаром, что делает их привлекательными для животных и человеком в кулинарии.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02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Виноград – ягода с высокой питательностью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сухих плодов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Грецкий орех обладает прочной оболочкой, которая оберегает семя от повреждений и высыхания, давая возможность плоду долго сохраняться в природе.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Грецкий орех – твердая защита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Сухой боб фасоли содержит семена, защищённые плотной шкуркой. После созревания он раскрывается, помогая семенам распространяться в окружающей среде.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Фасоль – боб с семенами внутри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Зерновка пшеницы – это сухой плод с твёрдой оболочкой, которая защищает зародыш растения и обеспечивает длительное хранение и прорастание.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Пшеничное зерно – семя с покрывалом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976484"/>
            <a:ext cx="4348200" cy="23083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сухих и сочных плодов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различия по строению и способам распространения между двумя группами плодов.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плоды преимущественно защищают и рассеивают семена, тогда как сочные обеспечивают питание для распространения.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2022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односемянных и многосемянных плодов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Односемянные плоды, такие как вишня и грецкий орех, содержат одно семя, что облегчает его защиту и концентрирует ресурсы растения на одном зародыше.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семян влияет на способы расселения и стратегии выживания растений в разнообразных условиях окружающей среды.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Многосемянные плоды, например арбуз или томат, содержат сразу множество семян, что увеличивает вероятность успешного размножения растения.
</a:t>
            </a:r>
            <a:endParaRPr 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Плоды, образованные из одного или нескольких цветков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плоды формируются из одной завязи одного цветка и содержат семена, например, яблоко и слива. Они имеют простую структуру и возникают из одной плодовой части.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04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Ложные плоды включают в себя помимо завязи и другие части цветка, например, мясистую чашечку у яблока, за счёт чего имеют смешанную структуру.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6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Истинные плоды формируются исключительно из завязи цветка и содержат семена, что характерно для большинства растений с цветками.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08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плоды развиваются из нескольких завязей одного цветка или соцветия; примером являются ананас и инжир, которые объединяют множество простых плодов.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Экзотические и нетипичные плоды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615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Дуриан известен своим необычным ароматом, который вызывает яркие эмоции — от восторга до отвращения. В странах Юго-Восточной Азии его высоко ценят за кремовую мякоть и питательную ценность.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96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Дуриан — король запаха и вкуса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39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Манго широко культивируется в тропических регионах и обладает насыщенным вкусом и ароматом. Этот плод часто используют в десертах и напитках, он богат витаминами и антиоксидантами.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49425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Манго — сладкий символ тропиков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192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Саподилла отличается сладкой вкусной мякотью с карамельными нотками. В странах Центральной Америки и Индии этот плод популярен благодаря своему уникальному аромату и полезным свойствам.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02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Саподилла — хрустящее тропическое лакомство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плодов в питании человека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обеспечивают организм витаминами, минералами и клетчаткой, что способствует укреплению здоровья и предотвращению заболеваний.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занимают значительную часть рациона и играют ключевую роль в сбалансированном питании благодаря высокой питательной ценности.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здравоохранения России, 2023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1714086"/>
            <a:ext cx="4348200" cy="23147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Витаминный состав различных плодов на 100 г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содержание витаминов C, A и пищевых волокон в популярных плодах, подчёркивая их пользу для здоровья.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Апельсин — лидер по витамину C, киви содержит больше клетчатки. Все плоды полезны для поддержания иммунитета и пищеварения.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Справочник по питанию, 2023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и их роль в сельском хозяйстве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занимает ведущие позиции по производству яблок, обеспечивая внутренний рынок и экспорт. Урожайность зависит от погодных условий и агротехнологий.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Яблоки — важный экономический ресурс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Томаты широко выращиваются в тепличных хозяйствах благодаря высоким показателям урожайности. Использование капельного орошения повышает эффективность полива и снижает затраты.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Томат в агропромышленном комплексе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Груша выращивается в умеренных климатах и является востребованной культурой. Селекция новых сортов улучшает устойчивость к вредителям и увеличивает качество плодов.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Груша и её популярность среди фермеров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912" y="3188538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0363" y="3188538"/>
            <a:ext cx="428100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33344" y="1686040"/>
            <a:ext cx="374588" cy="428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73987" y="1709690"/>
            <a:ext cx="428400" cy="380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распространения семян с помощью плодов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Легкие и сухие плоды, например, одуванчик, оснащены волосками для переноса ветром на большие расстояния.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ветром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Сочные плоды привлекают животных, которые поедают мякоть и разносят семена в новых местах.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животными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плоды снабжены крючками и колючками, которые цепляются за шерсть животных для дальнейшего перемещения.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Механическое продвижение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Плоды, такие как кокос, способны плавать и расселяться по воде, обеспечивая колонизацию новых территорий.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водой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524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служат пищей для многих животных, обеспечивая их энергией и поддерживая биологические сообщества в природе.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60000"/>
            <a:ext cx="82593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плодов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6212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Засушливые плоды помогают сохранять влагу в экосистемах, снижая риск высыхания и поддерживая растения в трудных условиях.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68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являются связующим звеном в пищевых цепях, способствуя обмену веществ и поддержанию экологического равновесия.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плодоносящего растения
</a:t>
            </a:r>
            <a:endParaRPr lang="en-US" sz="2751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образования и распространения плодов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необычных плодах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615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 рекордной тыквы превысил 1000 кг, что делает её крупнейшим плодом в мире. Такие гиганты выставляются на выставках и конкурсах урожайности.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96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Тыква-гигант — рекордсмен по размеру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39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орхидей — одни из самых маленьких в природе, их масса составляет всего несколько микрограмм. Их можно рассмотреть лишь под мощным микроскопом.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49425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Крошечные плоды орхидей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192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баобаба могут сохранять влагу на протяжении нескольких лет, что помогает растению выживать в засушливых условиях африканских саванн.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02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Баобаб — хранитель воды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847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6200" y="1761600"/>
            <a:ext cx="4360500" cy="127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играют ключевую роль в биологии и экологии, способствуя питанию, сельскому хозяйству и защите окружающей среды. Понимание их особенностей помогает сохранить природу и улучшить качество жизни человека.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376200" y="3245425"/>
            <a:ext cx="43605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изучения плодов для человека и природы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2026-05-08T13:49:58Z</dcterms:created>
  <dcterms:modified xsi:type="dcterms:W3CDTF">2026-05-08T13:49:58Z</dcterms:modified>
</cp:coreProperties>
</file>