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тема геометрии 7 класса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вокруг нас и в задачах по геометрии.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связать углы, плоскость и секущую, а затем перейти от наблюдения к доказательству. Она нужна для изучения фигур и полезна в черчении, архитектуре и измерениях на чертежах.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параллельные прямые изучают в 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всегда находятся в одной плоскости и не имеют общих точек. Именно это свойство отличает их от всех других случаев расположения прямых.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параллельности используют знак a ∥ b. Он показывает, что две прямые не пересекаются и сохраняют одинаковое направление на всём протяжении.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параллельность не зависит от того, как далеко продолжаются прямые за пределы листа. Даже короткие отрезки могут изображать параллельные прямые, если их направления совпадают.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параллельные прямые на рисунке и в жизни
</a:t>
            </a:r>
            <a:endParaRPr lang="en-US" sz="2114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чертежах параллельные прямые показывают как две ровные линии, идущие в одном направлении. Часто на них ставят одинаковые отметки, чтобы обозначить параллельность.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окружающих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заметить в рельсах, на линиях тетради, у краёв линейки, рамок и полок. Такие примеры помогают увидеть тему не только в учебнике, но и вокруг себя.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 линий на рисунке лишь подсказывает возможную параллельность. Окончательно её подтверждают через свойства углов или через равенство расстояний между прямыми.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параллельные линии делает чертежи понятнее и помогает быстрее решать задачи. Особенно это важно, когда нужно проверить правильность построения фигуры.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двух прямых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 чертежа к доказательству по углам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119" y="3154675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группы углов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 в разных точках. Она помогает связать две линии и увидеть, какие углы образуются между ними.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и двух прямых. Их равенство часто используют как признак параллельности и как способ найти неизвестный угол.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расположены по разные стороны от секущей. Если прямые параллельны, такие углы равны, поэтому их удобно сравнивать на чертеже.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прямыми и по одну сторону от секущей. Для параллельных прямых их сумма равна 180°, что помогает в вычислениях.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темы «Параллельные прямые», 7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сопоставить виды углов и их числовые связи без длинных вычислений.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первых соотношения дают равенство углов, а третье — сумму 180°, поэтому именно их используют для проверки параллельности.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параллельных прямых и секущей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признака, по которым можно доказать параллельность на чертеже.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проверить один верный признак, если чертёж выполнен аккуратно и углы выбраны 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двух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 и их пересекает секущая, соответствующие углы оказываются равными. Это свойство часто используют, когда нужно найти неизвестное значение по готовому углу.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у параллельных прямых тоже равны. На чертеже они расположены по разные стороны секущей, поэтому их удобно находить и сравнивать.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у параллельных прямых являются дополнительными, то есть в сумме дают 180°. Это свойство особенно полезно в задачах на вычисление углов.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отрезки и стороны фигур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Параллельными могут быть и отрезки, если они направлены одинаково. На чертежах это обозначают одинаковыми стрелками, чтобы не путать разные пары сторон.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и квадрата противоположные стороны параллельны. У квадрата дополнительно все углы прямые, но само свойство параллельности сторон остаётся тем 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параллельны две пары противоположных сторон. Это одно из главных свойств фигуры, по которому её легко узнать среди других четырёхугольников.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реальными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линии можно увидеть на крышке тетради, в рамке окна, на полках или на мебели. Такие примеры помогают понять геометрию через знакомые предметы.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повседневной среды школьника; составлено по теме урока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узнавать параллельность не только на чертеже, но и в окружающих предметах.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объединяет одинаковое направление линий и отсутствие пересечения на видимом участке.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параллельные линии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четырехугольниках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противоположные стороны попарно параллельны и равны, а все углы прямые. Это делает фигуру удобной для проверки чертежа и распознавания по свойствам сторон.
</a:t>
            </a:r>
            <a:endParaRPr lang="en-US" sz="746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сохраняет все признаки прямоугольника: у него две пары параллельных противоположных сторон и четыре прямых угла. Дополнительно все стороны квадрата равны между собой.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определяют через параллельность противоположных сторон: две пары сторон параллельны по определению. Именно поэтому его удобно использовать в задачах на признаки и свойства.
</a:t>
            </a:r>
            <a:endParaRPr lang="en-US" sz="723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видны равные и параллельные противоположные стороны, можно быстрее узнать фигуру и проверить, нет ли ошибки в построении или обозначениях.
</a:t>
            </a:r>
            <a:endParaRPr lang="en-US" sz="8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легко сравнить по числу общих точек и по смыслу взаимного расположения.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отличаются от совпадающих: у них нет общих точек, но это именно две разные прямые.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Параллельные, пересекающиеся и совпадающие прямые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прямые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пересекаются. На рисунке их направление сохраняется одинаковым, поэтому они выглядят «идущими рядом» на всём видимом участке.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под прямым углом, то есть под 90°. Такой угол легко заметить в клетчатой тетради, на угольнике и в аккуратных чертежах.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помогают строить фигуры, проверять чертежи и решать задачи на углы. Без этих понятий трудно уверенно работать с прямоугольниками, квадратами и другими фигурами.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эти случаи, нужно смотреть не только на наклон линии, но и на сам факт пересечения. Параллельные не пересекаются, перпендикулярные обязательно пересекаются.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углы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параллельными прямыми и секущей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курса геометрии по теме «Параллельные прямые»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важно не только считать углы, но и точно читать рисунок, выделяя секущую и нужные пары линий.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тема сводится к углам и признакам параллельности, а затем — к построениям и работе с фигурами.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встречаются по 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внешний вид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считают параллельными просто линии, которые похожи по наклону. Но на чертеже важно не впечатление, а строгая проверка по признакам.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те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часто используют внешние углы вместо внутренних. Из-за этого нужная сумма или равенство не выполняются, хотя рисунок кажется правильным.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определяют только для прямых, лежащих в одной плоскости. Если это условие не выполнено, говорить о параллельности нельзя.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перспективе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Чертежи, выполненные в перспективе, могут выглядеть обманчиво. Поэтому нужно читать обозначения и соотношения углов, а не доверять только зрительному впечатлению.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параллельных прямых линейкой и угольником
</a:t>
            </a:r>
            <a:endParaRPr lang="en-US" sz="2159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Зафиксировать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линейку или одну сторону угольника прикладывают к заданной прямой так, чтобы сохранить её направление. Это помогает перенести наклон без искажения.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Сдвинуть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угольник аккуратно передвигают вдоль линейки на нужное расстояние, не меняя положения направляющей стороны. Так сохраняется параллельность новой линии.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новую 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сдвига проводят линию по свободной стороне угольника. Получается прямая, параллельная исходной, что удобно для тетради, доски и черчения.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из школьного курса геометрии, 7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углы уже отмечены на чертеже и какие значения даны в условии задачи.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равнозначны по силе: достаточно одного, если он точно применён к конкретному рисунку.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признаков можно использовать для доказательства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параллельных прямых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пересекаются, лежат в одной плоскости и доказываются через углы при секущей. Эти знания нужны для чертежей, задач и изучения фигур.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2026-05-29T02:23:32Z</dcterms:created>
  <dcterms:modified xsi:type="dcterms:W3CDTF">2026-05-29T02:23:32Z</dcterms:modified>
</cp:coreProperties>
</file>